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21383625" cy="309959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24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26" d="100"/>
          <a:sy n="26" d="100"/>
        </p:scale>
        <p:origin x="237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3772" y="5072717"/>
            <a:ext cx="18176081" cy="10791178"/>
          </a:xfrm>
        </p:spPr>
        <p:txBody>
          <a:bodyPr anchor="b"/>
          <a:lstStyle>
            <a:lvl1pPr algn="ctr">
              <a:defRPr sz="14031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2953" y="16280045"/>
            <a:ext cx="16037719" cy="7483508"/>
          </a:xfrm>
        </p:spPr>
        <p:txBody>
          <a:bodyPr/>
          <a:lstStyle>
            <a:lvl1pPr marL="0" indent="0" algn="ctr">
              <a:buNone/>
              <a:defRPr sz="5612"/>
            </a:lvl1pPr>
            <a:lvl2pPr marL="1069162" indent="0" algn="ctr">
              <a:buNone/>
              <a:defRPr sz="4677"/>
            </a:lvl2pPr>
            <a:lvl3pPr marL="2138324" indent="0" algn="ctr">
              <a:buNone/>
              <a:defRPr sz="4209"/>
            </a:lvl3pPr>
            <a:lvl4pPr marL="3207487" indent="0" algn="ctr">
              <a:buNone/>
              <a:defRPr sz="3742"/>
            </a:lvl4pPr>
            <a:lvl5pPr marL="4276649" indent="0" algn="ctr">
              <a:buNone/>
              <a:defRPr sz="3742"/>
            </a:lvl5pPr>
            <a:lvl6pPr marL="5345811" indent="0" algn="ctr">
              <a:buNone/>
              <a:defRPr sz="3742"/>
            </a:lvl6pPr>
            <a:lvl7pPr marL="6414973" indent="0" algn="ctr">
              <a:buNone/>
              <a:defRPr sz="3742"/>
            </a:lvl7pPr>
            <a:lvl8pPr marL="7484135" indent="0" algn="ctr">
              <a:buNone/>
              <a:defRPr sz="3742"/>
            </a:lvl8pPr>
            <a:lvl9pPr marL="8553298" indent="0" algn="ctr">
              <a:buNone/>
              <a:defRPr sz="3742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C27A8-9FF5-4F6C-9548-92A73B981758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E36-6D06-4236-B661-E0EDD1228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5429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C27A8-9FF5-4F6C-9548-92A73B981758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E36-6D06-4236-B661-E0EDD1228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7804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88" y="7727469"/>
            <a:ext cx="18443377" cy="12893447"/>
          </a:xfrm>
        </p:spPr>
        <p:txBody>
          <a:bodyPr anchor="b"/>
          <a:lstStyle>
            <a:lvl1pPr>
              <a:defRPr sz="14031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988" y="20742893"/>
            <a:ext cx="18443377" cy="6780359"/>
          </a:xfrm>
        </p:spPr>
        <p:txBody>
          <a:bodyPr/>
          <a:lstStyle>
            <a:lvl1pPr marL="0" indent="0">
              <a:buNone/>
              <a:defRPr sz="5612">
                <a:solidFill>
                  <a:schemeClr val="tx1"/>
                </a:solidFill>
              </a:defRPr>
            </a:lvl1pPr>
            <a:lvl2pPr marL="1069162" indent="0">
              <a:buNone/>
              <a:defRPr sz="4677">
                <a:solidFill>
                  <a:schemeClr val="tx1">
                    <a:tint val="75000"/>
                  </a:schemeClr>
                </a:solidFill>
              </a:defRPr>
            </a:lvl2pPr>
            <a:lvl3pPr marL="2138324" indent="0">
              <a:buNone/>
              <a:defRPr sz="4209">
                <a:solidFill>
                  <a:schemeClr val="tx1">
                    <a:tint val="75000"/>
                  </a:schemeClr>
                </a:solidFill>
              </a:defRPr>
            </a:lvl3pPr>
            <a:lvl4pPr marL="3207487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4pPr>
            <a:lvl5pPr marL="4276649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5pPr>
            <a:lvl6pPr marL="5345811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6pPr>
            <a:lvl7pPr marL="6414973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7pPr>
            <a:lvl8pPr marL="7484135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8pPr>
            <a:lvl9pPr marL="8553298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C27A8-9FF5-4F6C-9548-92A73B981758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E36-6D06-4236-B661-E0EDD1228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613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124" y="8251233"/>
            <a:ext cx="9088041" cy="196666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5460" y="8251233"/>
            <a:ext cx="9088041" cy="196666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C27A8-9FF5-4F6C-9548-92A73B981758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E36-6D06-4236-B661-E0EDD1228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6569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1650254"/>
            <a:ext cx="18443377" cy="599111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912" y="7598312"/>
            <a:ext cx="9046274" cy="3723815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2912" y="11322127"/>
            <a:ext cx="9046274" cy="1665314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5461" y="7598312"/>
            <a:ext cx="9090826" cy="3723815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5461" y="11322127"/>
            <a:ext cx="9090826" cy="1665314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C27A8-9FF5-4F6C-9548-92A73B981758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E36-6D06-4236-B661-E0EDD1228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543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C27A8-9FF5-4F6C-9548-92A73B981758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E36-6D06-4236-B661-E0EDD1228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1057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C27A8-9FF5-4F6C-9548-92A73B981758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E36-6D06-4236-B661-E0EDD1228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5114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66396"/>
            <a:ext cx="6896776" cy="723238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0826" y="4462848"/>
            <a:ext cx="10825460" cy="22027206"/>
          </a:xfrm>
        </p:spPr>
        <p:txBody>
          <a:bodyPr/>
          <a:lstStyle>
            <a:lvl1pPr>
              <a:defRPr sz="7483"/>
            </a:lvl1pPr>
            <a:lvl2pPr>
              <a:defRPr sz="6548"/>
            </a:lvl2pPr>
            <a:lvl3pPr>
              <a:defRPr sz="5612"/>
            </a:lvl3pPr>
            <a:lvl4pPr>
              <a:defRPr sz="4677"/>
            </a:lvl4pPr>
            <a:lvl5pPr>
              <a:defRPr sz="4677"/>
            </a:lvl5pPr>
            <a:lvl6pPr>
              <a:defRPr sz="4677"/>
            </a:lvl6pPr>
            <a:lvl7pPr>
              <a:defRPr sz="4677"/>
            </a:lvl7pPr>
            <a:lvl8pPr>
              <a:defRPr sz="4677"/>
            </a:lvl8pPr>
            <a:lvl9pPr>
              <a:defRPr sz="467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298781"/>
            <a:ext cx="6896776" cy="1722714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C27A8-9FF5-4F6C-9548-92A73B981758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E36-6D06-4236-B661-E0EDD1228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4711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66396"/>
            <a:ext cx="6896776" cy="723238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0826" y="4462848"/>
            <a:ext cx="10825460" cy="22027206"/>
          </a:xfrm>
        </p:spPr>
        <p:txBody>
          <a:bodyPr anchor="t"/>
          <a:lstStyle>
            <a:lvl1pPr marL="0" indent="0">
              <a:buNone/>
              <a:defRPr sz="7483"/>
            </a:lvl1pPr>
            <a:lvl2pPr marL="1069162" indent="0">
              <a:buNone/>
              <a:defRPr sz="6548"/>
            </a:lvl2pPr>
            <a:lvl3pPr marL="2138324" indent="0">
              <a:buNone/>
              <a:defRPr sz="5612"/>
            </a:lvl3pPr>
            <a:lvl4pPr marL="3207487" indent="0">
              <a:buNone/>
              <a:defRPr sz="4677"/>
            </a:lvl4pPr>
            <a:lvl5pPr marL="4276649" indent="0">
              <a:buNone/>
              <a:defRPr sz="4677"/>
            </a:lvl5pPr>
            <a:lvl6pPr marL="5345811" indent="0">
              <a:buNone/>
              <a:defRPr sz="4677"/>
            </a:lvl6pPr>
            <a:lvl7pPr marL="6414973" indent="0">
              <a:buNone/>
              <a:defRPr sz="4677"/>
            </a:lvl7pPr>
            <a:lvl8pPr marL="7484135" indent="0">
              <a:buNone/>
              <a:defRPr sz="4677"/>
            </a:lvl8pPr>
            <a:lvl9pPr marL="8553298" indent="0">
              <a:buNone/>
              <a:defRPr sz="467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298781"/>
            <a:ext cx="6896776" cy="1722714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C27A8-9FF5-4F6C-9548-92A73B981758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E36-6D06-4236-B661-E0EDD1228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5947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C27A8-9FF5-4F6C-9548-92A73B981758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E36-6D06-4236-B661-E0EDD1228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8316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2658" y="1650247"/>
            <a:ext cx="4610844" cy="262676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125" y="1650247"/>
            <a:ext cx="13565237" cy="262676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C27A8-9FF5-4F6C-9548-92A73B981758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E36-6D06-4236-B661-E0EDD1228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7900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4" y="1650254"/>
            <a:ext cx="18443377" cy="5991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4" y="8251233"/>
            <a:ext cx="18443377" cy="196666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4" y="28728649"/>
            <a:ext cx="4811316" cy="16502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AC27A8-9FF5-4F6C-9548-92A73B981758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6" y="28728649"/>
            <a:ext cx="7216973" cy="16502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5" y="28728649"/>
            <a:ext cx="4811316" cy="16502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4BE36-6D06-4236-B661-E0EDD1228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5156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138324" rtl="0" eaLnBrk="1" latinLnBrk="1" hangingPunct="1">
        <a:lnSpc>
          <a:spcPct val="90000"/>
        </a:lnSpc>
        <a:spcBef>
          <a:spcPct val="0"/>
        </a:spcBef>
        <a:buNone/>
        <a:defRPr sz="102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4581" indent="-534581" algn="l" defTabSz="2138324" rtl="0" eaLnBrk="1" latinLnBrk="1" hangingPunct="1">
        <a:lnSpc>
          <a:spcPct val="90000"/>
        </a:lnSpc>
        <a:spcBef>
          <a:spcPts val="2339"/>
        </a:spcBef>
        <a:buFont typeface="Arial" panose="020B0604020202020204" pitchFamily="34" charset="0"/>
        <a:buChar char="•"/>
        <a:defRPr sz="6548" kern="1200">
          <a:solidFill>
            <a:schemeClr val="tx1"/>
          </a:solidFill>
          <a:latin typeface="+mn-lt"/>
          <a:ea typeface="+mn-ea"/>
          <a:cs typeface="+mn-cs"/>
        </a:defRPr>
      </a:lvl1pPr>
      <a:lvl2pPr marL="1603743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5612" kern="1200">
          <a:solidFill>
            <a:schemeClr val="tx1"/>
          </a:solidFill>
          <a:latin typeface="+mn-lt"/>
          <a:ea typeface="+mn-ea"/>
          <a:cs typeface="+mn-cs"/>
        </a:defRPr>
      </a:lvl2pPr>
      <a:lvl3pPr marL="2672906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677" kern="1200">
          <a:solidFill>
            <a:schemeClr val="tx1"/>
          </a:solidFill>
          <a:latin typeface="+mn-lt"/>
          <a:ea typeface="+mn-ea"/>
          <a:cs typeface="+mn-cs"/>
        </a:defRPr>
      </a:lvl3pPr>
      <a:lvl4pPr marL="3742068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811230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880392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949554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8018717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9087879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2pPr>
      <a:lvl3pPr marL="2138324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3pPr>
      <a:lvl4pPr marL="3207487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276649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345811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414973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7484135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8553298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6DBACAE7-4C73-4EFE-B7E0-046A95BEB7FC}"/>
              </a:ext>
            </a:extLst>
          </p:cNvPr>
          <p:cNvSpPr/>
          <p:nvPr/>
        </p:nvSpPr>
        <p:spPr>
          <a:xfrm>
            <a:off x="1066800" y="2133600"/>
            <a:ext cx="19316700" cy="47244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46C5A4C5-B7A9-4EC2-B7B7-436C126144F7}"/>
              </a:ext>
            </a:extLst>
          </p:cNvPr>
          <p:cNvGrpSpPr/>
          <p:nvPr/>
        </p:nvGrpSpPr>
        <p:grpSpPr>
          <a:xfrm>
            <a:off x="1033200" y="7353300"/>
            <a:ext cx="19316962" cy="22156738"/>
            <a:chOff x="1033200" y="7353300"/>
            <a:chExt cx="19316962" cy="22156738"/>
          </a:xfrm>
        </p:grpSpPr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A8A9BEF8-9AD5-49B5-843B-7D05FE49E7D3}"/>
                </a:ext>
              </a:extLst>
            </p:cNvPr>
            <p:cNvSpPr/>
            <p:nvPr/>
          </p:nvSpPr>
          <p:spPr>
            <a:xfrm>
              <a:off x="1033462" y="7353300"/>
              <a:ext cx="19316700" cy="47244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681E99ED-5AB0-49AF-8F8F-81CA8825DE4F}"/>
                </a:ext>
              </a:extLst>
            </p:cNvPr>
            <p:cNvSpPr/>
            <p:nvPr/>
          </p:nvSpPr>
          <p:spPr>
            <a:xfrm>
              <a:off x="1033200" y="24785638"/>
              <a:ext cx="19316700" cy="47244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사각형: 둥근 모서리 6">
              <a:extLst>
                <a:ext uri="{FF2B5EF4-FFF2-40B4-BE49-F238E27FC236}">
                  <a16:creationId xmlns:a16="http://schemas.microsoft.com/office/drawing/2014/main" id="{9FFDD6AF-E5E7-41E8-8ED1-C8CB000D29B7}"/>
                </a:ext>
              </a:extLst>
            </p:cNvPr>
            <p:cNvSpPr/>
            <p:nvPr/>
          </p:nvSpPr>
          <p:spPr>
            <a:xfrm>
              <a:off x="1033462" y="8012635"/>
              <a:ext cx="19316700" cy="2084970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0BDD4E3B-87EE-4421-BFEA-F3301F8E02D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524"/>
          <a:stretch/>
        </p:blipFill>
        <p:spPr>
          <a:xfrm>
            <a:off x="1033463" y="973138"/>
            <a:ext cx="2391478" cy="712169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34DBFF71-F152-413F-A2F8-3F2A166B91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3124" y="935037"/>
            <a:ext cx="2307577" cy="71216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AACA838-4CD1-46A5-9C15-42CC6797D3B4}"/>
              </a:ext>
            </a:extLst>
          </p:cNvPr>
          <p:cNvSpPr txBox="1"/>
          <p:nvPr/>
        </p:nvSpPr>
        <p:spPr>
          <a:xfrm>
            <a:off x="4294150" y="3886436"/>
            <a:ext cx="667543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6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GROUP NAME</a:t>
            </a:r>
            <a:endParaRPr lang="ko-KR" altLang="en-US" sz="6600" b="1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98B7C6CC-09AD-48E7-93EF-60807FE3CE53}"/>
              </a:ext>
            </a:extLst>
          </p:cNvPr>
          <p:cNvSpPr/>
          <p:nvPr/>
        </p:nvSpPr>
        <p:spPr>
          <a:xfrm>
            <a:off x="11887200" y="3653590"/>
            <a:ext cx="2362200" cy="700083"/>
          </a:xfrm>
          <a:prstGeom prst="roundRect">
            <a:avLst/>
          </a:prstGeom>
          <a:solidFill>
            <a:srgbClr val="5D24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/>
              <a:t>지도교수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6E0510BC-07D3-44C5-ABFA-018DFB07BE71}"/>
              </a:ext>
            </a:extLst>
          </p:cNvPr>
          <p:cNvSpPr/>
          <p:nvPr/>
        </p:nvSpPr>
        <p:spPr>
          <a:xfrm>
            <a:off x="11887200" y="2696329"/>
            <a:ext cx="2362200" cy="700083"/>
          </a:xfrm>
          <a:prstGeom prst="roundRect">
            <a:avLst/>
          </a:prstGeom>
          <a:solidFill>
            <a:srgbClr val="5D24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/>
              <a:t>학         과</a:t>
            </a:r>
            <a:endParaRPr lang="en-US" altLang="ko-KR" sz="2800" b="1" dirty="0"/>
          </a:p>
        </p:txBody>
      </p: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C1257009-5D59-451A-8428-989B7F8936D4}"/>
              </a:ext>
            </a:extLst>
          </p:cNvPr>
          <p:cNvSpPr/>
          <p:nvPr/>
        </p:nvSpPr>
        <p:spPr>
          <a:xfrm>
            <a:off x="11887200" y="5568112"/>
            <a:ext cx="2361600" cy="702000"/>
          </a:xfrm>
          <a:prstGeom prst="roundRect">
            <a:avLst/>
          </a:prstGeom>
          <a:solidFill>
            <a:srgbClr val="5D24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/>
              <a:t>팀          원</a:t>
            </a:r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120A96EF-A08A-4344-9F56-59CEFF60113B}"/>
              </a:ext>
            </a:extLst>
          </p:cNvPr>
          <p:cNvSpPr/>
          <p:nvPr/>
        </p:nvSpPr>
        <p:spPr>
          <a:xfrm>
            <a:off x="11887200" y="4610851"/>
            <a:ext cx="2361600" cy="702000"/>
          </a:xfrm>
          <a:prstGeom prst="roundRect">
            <a:avLst/>
          </a:prstGeom>
          <a:solidFill>
            <a:srgbClr val="5D24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/>
              <a:t>팀          명</a:t>
            </a:r>
            <a:endParaRPr lang="en-US" altLang="ko-KR" sz="28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2A5BCC5-52F2-4B6A-B740-AE1C220DFE76}"/>
              </a:ext>
            </a:extLst>
          </p:cNvPr>
          <p:cNvSpPr txBox="1"/>
          <p:nvPr/>
        </p:nvSpPr>
        <p:spPr>
          <a:xfrm>
            <a:off x="14497043" y="2753984"/>
            <a:ext cx="5147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컴퓨터정보통신공학과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3AC5845-8A44-4099-AFEF-5430B301E759}"/>
              </a:ext>
            </a:extLst>
          </p:cNvPr>
          <p:cNvSpPr txBox="1"/>
          <p:nvPr/>
        </p:nvSpPr>
        <p:spPr>
          <a:xfrm>
            <a:off x="14497042" y="3686193"/>
            <a:ext cx="54132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홍길동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4C73196-7613-444A-8E55-A58B537B58E7}"/>
              </a:ext>
            </a:extLst>
          </p:cNvPr>
          <p:cNvSpPr txBox="1"/>
          <p:nvPr/>
        </p:nvSpPr>
        <p:spPr>
          <a:xfrm>
            <a:off x="14497041" y="4677396"/>
            <a:ext cx="54132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가나다라</a:t>
            </a:r>
            <a:endParaRPr lang="ko-KR" alt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A935CEB-E7AB-40FB-9E85-DFE8B5BA31C6}"/>
              </a:ext>
            </a:extLst>
          </p:cNvPr>
          <p:cNvSpPr txBox="1"/>
          <p:nvPr/>
        </p:nvSpPr>
        <p:spPr>
          <a:xfrm>
            <a:off x="14497041" y="5609605"/>
            <a:ext cx="54132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ex) OOO, XXX, OOO, XXX</a:t>
            </a:r>
            <a:endParaRPr lang="ko-KR" alt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EFFEC5FF-DBB6-4B66-809C-71C985A71345}"/>
              </a:ext>
            </a:extLst>
          </p:cNvPr>
          <p:cNvSpPr/>
          <p:nvPr/>
        </p:nvSpPr>
        <p:spPr>
          <a:xfrm>
            <a:off x="1963134" y="8250238"/>
            <a:ext cx="2362200" cy="700083"/>
          </a:xfrm>
          <a:prstGeom prst="roundRect">
            <a:avLst/>
          </a:prstGeom>
          <a:solidFill>
            <a:srgbClr val="5D24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/>
              <a:t>제작동기</a:t>
            </a:r>
            <a:endParaRPr lang="en-US" altLang="ko-KR" sz="2800" b="1" dirty="0"/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1C94FA5A-1871-427F-BDC4-791A51C959F7}"/>
              </a:ext>
            </a:extLst>
          </p:cNvPr>
          <p:cNvSpPr/>
          <p:nvPr/>
        </p:nvSpPr>
        <p:spPr>
          <a:xfrm>
            <a:off x="1963134" y="13380091"/>
            <a:ext cx="2362200" cy="700083"/>
          </a:xfrm>
          <a:prstGeom prst="roundRect">
            <a:avLst/>
          </a:prstGeom>
          <a:solidFill>
            <a:srgbClr val="5D24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/>
              <a:t>작품설명</a:t>
            </a:r>
            <a:endParaRPr lang="en-US" altLang="ko-KR" sz="2800" b="1" dirty="0"/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162141DE-D20E-446F-ACF2-76BB3A4E2C38}"/>
              </a:ext>
            </a:extLst>
          </p:cNvPr>
          <p:cNvSpPr/>
          <p:nvPr/>
        </p:nvSpPr>
        <p:spPr>
          <a:xfrm>
            <a:off x="1963134" y="18965074"/>
            <a:ext cx="2362200" cy="700083"/>
          </a:xfrm>
          <a:prstGeom prst="roundRect">
            <a:avLst/>
          </a:prstGeom>
          <a:solidFill>
            <a:srgbClr val="5D24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/>
              <a:t>제작과정</a:t>
            </a:r>
            <a:endParaRPr lang="en-US" altLang="ko-KR" sz="2800" b="1" dirty="0"/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D0CE626D-5CF7-4064-92BA-DB44EE601993}"/>
              </a:ext>
            </a:extLst>
          </p:cNvPr>
          <p:cNvSpPr/>
          <p:nvPr/>
        </p:nvSpPr>
        <p:spPr>
          <a:xfrm>
            <a:off x="1963133" y="24013940"/>
            <a:ext cx="3847731" cy="702000"/>
          </a:xfrm>
          <a:prstGeom prst="roundRect">
            <a:avLst/>
          </a:prstGeom>
          <a:solidFill>
            <a:srgbClr val="5D24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/>
              <a:t>결과 및 기대효과</a:t>
            </a:r>
            <a:endParaRPr lang="en-US" altLang="ko-KR" sz="2800" b="1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0ADADAA-F2B3-46B4-AEAB-A3943F30174B}"/>
              </a:ext>
            </a:extLst>
          </p:cNvPr>
          <p:cNvSpPr txBox="1"/>
          <p:nvPr/>
        </p:nvSpPr>
        <p:spPr>
          <a:xfrm>
            <a:off x="1963133" y="9339906"/>
            <a:ext cx="5147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내용</a:t>
            </a:r>
            <a:endParaRPr lang="ko-KR" alt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453B76E-3F00-4FE7-9008-01253DCA373A}"/>
              </a:ext>
            </a:extLst>
          </p:cNvPr>
          <p:cNvSpPr txBox="1"/>
          <p:nvPr/>
        </p:nvSpPr>
        <p:spPr>
          <a:xfrm>
            <a:off x="1963133" y="14486416"/>
            <a:ext cx="5147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내용</a:t>
            </a:r>
            <a:endParaRPr lang="ko-KR" alt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C30D995-7D40-4EA5-8860-006A6C5008EA}"/>
              </a:ext>
            </a:extLst>
          </p:cNvPr>
          <p:cNvSpPr txBox="1"/>
          <p:nvPr/>
        </p:nvSpPr>
        <p:spPr>
          <a:xfrm>
            <a:off x="1963133" y="20074559"/>
            <a:ext cx="5147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내용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49FDF7C-A26D-4CA8-949A-797963F27A02}"/>
              </a:ext>
            </a:extLst>
          </p:cNvPr>
          <p:cNvSpPr txBox="1"/>
          <p:nvPr/>
        </p:nvSpPr>
        <p:spPr>
          <a:xfrm>
            <a:off x="1963133" y="25125342"/>
            <a:ext cx="5147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내용</a:t>
            </a:r>
            <a:endParaRPr lang="ko-KR" alt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5839609D-100B-4969-8913-01C87889746B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82802" y="3232941"/>
            <a:ext cx="2708074" cy="223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6862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</TotalTime>
  <Words>37</Words>
  <Application>Microsoft Office PowerPoint</Application>
  <PresentationFormat>사용자 지정</PresentationFormat>
  <Paragraphs>17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맑은 고딕</vt:lpstr>
      <vt:lpstr>Arial</vt:lpstr>
      <vt:lpstr>Arial Black</vt:lpstr>
      <vt:lpstr>Calibri</vt:lpstr>
      <vt:lpstr>Calibri Light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5</cp:revision>
  <dcterms:created xsi:type="dcterms:W3CDTF">2021-12-17T05:36:55Z</dcterms:created>
  <dcterms:modified xsi:type="dcterms:W3CDTF">2021-12-17T06:09:45Z</dcterms:modified>
</cp:coreProperties>
</file>