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5" r:id="rId2"/>
    <p:sldId id="257" r:id="rId3"/>
    <p:sldId id="258" r:id="rId4"/>
    <p:sldId id="260" r:id="rId5"/>
    <p:sldId id="261" r:id="rId6"/>
    <p:sldId id="262" r:id="rId7"/>
  </p:sldIdLst>
  <p:sldSz cx="12192000" cy="6858000"/>
  <p:notesSz cx="6858000" cy="9144000"/>
  <p:embeddedFontLst>
    <p:embeddedFont>
      <p:font typeface="맑은 고딕" panose="020B0503020000020004" pitchFamily="50" charset="-127"/>
      <p:regular r:id="rId8"/>
      <p:bold r:id="rId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  <a:srgbClr val="0066FF"/>
    <a:srgbClr val="138CD7"/>
    <a:srgbClr val="1494E2"/>
    <a:srgbClr val="1D9DEB"/>
    <a:srgbClr val="40ACEE"/>
    <a:srgbClr val="E6E6E6"/>
    <a:srgbClr val="6699FF"/>
    <a:srgbClr val="3399FF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92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8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8" name="그림 1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4804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8535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제목 1"/>
          <p:cNvSpPr txBox="1">
            <a:spLocks/>
          </p:cNvSpPr>
          <p:nvPr userDrawn="1"/>
        </p:nvSpPr>
        <p:spPr>
          <a:xfrm>
            <a:off x="322811" y="207186"/>
            <a:ext cx="10515600" cy="4079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  <a:cs typeface="+mj-cs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800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 flipV="1">
            <a:off x="414804" y="664240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 flipV="1">
            <a:off x="414804" y="6270968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35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813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직선 연결선 9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769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6" name="직선 연결선 5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69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5" name="직선 연결선 4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177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82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056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5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8997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2811" y="207186"/>
            <a:ext cx="10515600" cy="407958"/>
          </a:xfrm>
        </p:spPr>
        <p:txBody>
          <a:bodyPr>
            <a:noAutofit/>
          </a:bodyPr>
          <a:lstStyle>
            <a:lvl1pPr>
              <a:defRPr sz="2400">
                <a:latin typeface="Noto Sans CJK KR Medium" panose="020B0600000000000000" pitchFamily="34" charset="-127"/>
                <a:ea typeface="Noto Sans CJK KR Medium" panose="020B0600000000000000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358B8-2D68-44F6-A074-B4DC659410B2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730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B2194-21D9-4363-842A-909897BC7A64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4297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ctrTitle" idx="4294967295"/>
          </p:nvPr>
        </p:nvSpPr>
        <p:spPr>
          <a:xfrm>
            <a:off x="2699657" y="1270639"/>
            <a:ext cx="6836229" cy="1028427"/>
          </a:xfr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anchor="ctr">
            <a:noAutofit/>
          </a:bodyPr>
          <a:lstStyle/>
          <a:p>
            <a:pPr algn="ctr">
              <a:lnSpc>
                <a:spcPct val="130000"/>
              </a:lnSpc>
            </a:pPr>
            <a:r>
              <a:rPr lang="en-US" altLang="ko-KR" sz="3200" b="1" dirty="0" smtClean="0">
                <a:latin typeface="Noto Sans KR Medium" panose="020B0600000000000000" pitchFamily="34" charset="-127"/>
                <a:ea typeface="Noto Sans KR Medium" panose="020B0600000000000000" pitchFamily="34" charset="-127"/>
                <a:cs typeface="+mn-cs"/>
              </a:rPr>
              <a:t>WE-Meet </a:t>
            </a:r>
            <a:r>
              <a:rPr lang="ko-KR" altLang="en-US" sz="3200" b="1" dirty="0">
                <a:latin typeface="Noto Sans KR Medium" panose="020B0600000000000000" pitchFamily="34" charset="-127"/>
                <a:ea typeface="Noto Sans KR Medium" panose="020B0600000000000000" pitchFamily="34" charset="-127"/>
                <a:cs typeface="+mn-cs"/>
              </a:rPr>
              <a:t>프로젝트 </a:t>
            </a:r>
            <a:r>
              <a:rPr lang="ko-KR" altLang="en-US" sz="3200" b="1" dirty="0" smtClean="0">
                <a:latin typeface="Noto Sans KR Medium" panose="020B0600000000000000" pitchFamily="34" charset="-127"/>
                <a:ea typeface="Noto Sans KR Medium" panose="020B0600000000000000" pitchFamily="34" charset="-127"/>
                <a:cs typeface="+mn-cs"/>
              </a:rPr>
              <a:t>중간보고서</a:t>
            </a:r>
            <a:endParaRPr lang="ko-KR" altLang="en-US" sz="3200" b="1" dirty="0">
              <a:latin typeface="Noto Sans KR Medium" panose="020B0600000000000000" pitchFamily="34" charset="-127"/>
              <a:ea typeface="Noto Sans KR Medium" panose="020B0600000000000000" pitchFamily="34" charset="-127"/>
              <a:cs typeface="+mn-cs"/>
            </a:endParaRPr>
          </a:p>
        </p:txBody>
      </p:sp>
      <p:sp>
        <p:nvSpPr>
          <p:cNvPr id="9" name="부제목 2"/>
          <p:cNvSpPr>
            <a:spLocks noGrp="1"/>
          </p:cNvSpPr>
          <p:nvPr>
            <p:ph type="subTitle" idx="4294967295"/>
          </p:nvPr>
        </p:nvSpPr>
        <p:spPr>
          <a:xfrm>
            <a:off x="1976844" y="2347231"/>
            <a:ext cx="8273143" cy="495300"/>
          </a:xfrm>
          <a:ln>
            <a:noFill/>
          </a:ln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altLang="ko-KR" sz="2400" b="1" dirty="0" smtClean="0"/>
              <a:t>- </a:t>
            </a:r>
            <a:r>
              <a:rPr lang="ko-KR" altLang="en-US" sz="2000" b="1" dirty="0"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팀에서 정한 프로젝트 제목 작성 </a:t>
            </a:r>
            <a:r>
              <a:rPr lang="en-US" altLang="ko-KR" sz="2400" b="1" dirty="0" smtClean="0"/>
              <a:t>-</a:t>
            </a:r>
            <a:endParaRPr lang="ko-KR" altLang="en-US" sz="2400" dirty="0">
              <a:solidFill>
                <a:srgbClr val="FF0000"/>
              </a:solidFill>
              <a:effectLst/>
              <a:latin typeface="+mj-ea"/>
              <a:ea typeface="+mj-ea"/>
            </a:endParaRPr>
          </a:p>
        </p:txBody>
      </p:sp>
      <p:sp>
        <p:nvSpPr>
          <p:cNvPr id="6" name="부제목 2"/>
          <p:cNvSpPr txBox="1">
            <a:spLocks/>
          </p:cNvSpPr>
          <p:nvPr/>
        </p:nvSpPr>
        <p:spPr>
          <a:xfrm>
            <a:off x="889257" y="4595950"/>
            <a:ext cx="9144000" cy="13566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rgbClr val="00206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참여 프로젝트 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: </a:t>
            </a:r>
            <a:r>
              <a:rPr lang="ko-KR" altLang="en-US" sz="1400" b="1" dirty="0" err="1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위밋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 플랫폼에 개설된 프로젝트명과 동일하게 기재</a:t>
            </a:r>
            <a:endParaRPr lang="en-US" altLang="ko-KR" sz="1400" b="1" dirty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멘토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/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지도교수 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: 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홍길동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sz="1400" b="1" dirty="0" err="1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기업멘토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), 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홍길동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지도교수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</a:t>
            </a:r>
          </a:p>
          <a:p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      </a:t>
            </a:r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  명 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: </a:t>
            </a:r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팀에서 정한 </a:t>
            </a:r>
            <a:r>
              <a:rPr lang="ko-KR" altLang="en-US" sz="1400" b="1" dirty="0" err="1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팀명</a:t>
            </a:r>
            <a:endParaRPr lang="en-US" altLang="ko-KR" sz="1400" b="1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        원 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: 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홍길동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팀장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), 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홍길동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팀원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9318171" y="154999"/>
            <a:ext cx="2708366" cy="30777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 smtClean="0">
                <a:solidFill>
                  <a:srgbClr val="C0000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[</a:t>
            </a:r>
            <a:r>
              <a:rPr lang="ko-KR" altLang="en-US" sz="1400" smtClean="0">
                <a:solidFill>
                  <a:srgbClr val="C0000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중간보고서 </a:t>
            </a:r>
            <a:r>
              <a:rPr lang="ko-KR" altLang="en-US" sz="1400" dirty="0" smtClean="0">
                <a:solidFill>
                  <a:srgbClr val="C0000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샘플 양식입니다</a:t>
            </a:r>
            <a:r>
              <a:rPr lang="en-US" altLang="ko-KR" sz="1400" dirty="0" smtClean="0">
                <a:solidFill>
                  <a:srgbClr val="C0000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.]</a:t>
            </a:r>
            <a:endParaRPr lang="ko-KR" altLang="en-US" sz="1400" dirty="0">
              <a:solidFill>
                <a:srgbClr val="C00000"/>
              </a:solidFill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 flipV="1">
            <a:off x="0" y="4292786"/>
            <a:ext cx="12192000" cy="12943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708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0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1. </a:t>
            </a:r>
            <a:r>
              <a:rPr lang="ko-KR" altLang="en-US" sz="20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프로젝트 개요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2810" y="853159"/>
            <a:ext cx="56861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프로젝트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소개</a:t>
            </a:r>
            <a:endParaRPr lang="en-US" altLang="ko-KR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프로젝트 달성 목표</a:t>
            </a:r>
            <a:endParaRPr lang="en-US" altLang="ko-KR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추진 </a:t>
            </a: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배경 및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필요성</a:t>
            </a:r>
            <a:endParaRPr lang="en-US" altLang="ko-KR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주요 </a:t>
            </a: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내용</a:t>
            </a:r>
            <a:r>
              <a:rPr lang="en-US" altLang="ko-KR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예상 </a:t>
            </a:r>
            <a:r>
              <a:rPr lang="en-US" altLang="ko-KR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output image/prototype </a:t>
            </a: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등</a:t>
            </a:r>
            <a:r>
              <a:rPr lang="en-US" altLang="ko-KR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</a:t>
            </a:r>
            <a:endParaRPr lang="ko-KR" altLang="en-US" dirty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071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000" dirty="0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2. </a:t>
            </a:r>
            <a:r>
              <a:rPr lang="ko-KR" altLang="en-US" sz="20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프로젝트 </a:t>
            </a:r>
            <a:r>
              <a:rPr lang="ko-KR" altLang="en-US" sz="2000" dirty="0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진행 상황</a:t>
            </a:r>
            <a:endParaRPr lang="ko-KR" altLang="en-US" sz="2000" dirty="0"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2811" y="853159"/>
            <a:ext cx="696381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업무분장 </a:t>
            </a:r>
            <a:r>
              <a:rPr lang="en-US" altLang="ko-KR" sz="1400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sz="1400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멘토</a:t>
            </a:r>
            <a:r>
              <a:rPr lang="en-US" altLang="ko-KR" sz="1400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sz="1400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지도교수</a:t>
            </a:r>
            <a:r>
              <a:rPr lang="en-US" altLang="ko-KR" sz="1400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sz="1400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팀장</a:t>
            </a:r>
            <a:r>
              <a:rPr lang="en-US" altLang="ko-KR" sz="1400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sz="1400" dirty="0" err="1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팀원별</a:t>
            </a:r>
            <a:r>
              <a:rPr lang="ko-KR" altLang="en-US" sz="1400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 담당업무</a:t>
            </a:r>
            <a:r>
              <a:rPr lang="en-US" altLang="ko-KR" sz="1400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프로젝트 수행 일정</a:t>
            </a:r>
            <a:endParaRPr lang="en-US" altLang="ko-KR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현재까지의 프로젝트 수행 내용</a:t>
            </a:r>
            <a:endParaRPr lang="en-US" altLang="ko-KR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현재까지의 프로젝트 성과 등</a:t>
            </a:r>
            <a:endParaRPr lang="en-US" altLang="ko-KR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 </a:t>
            </a: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* 영상은 </a:t>
            </a:r>
            <a:r>
              <a:rPr lang="ko-KR" altLang="en-US" u="sng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유튜브 업로드</a:t>
            </a: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하여 파일이 아닌 </a:t>
            </a:r>
            <a:r>
              <a:rPr lang="ko-KR" altLang="en-US" u="sng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링크 첨부</a:t>
            </a:r>
            <a:endParaRPr lang="en-US" altLang="ko-KR" dirty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5188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000" dirty="0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3. </a:t>
            </a:r>
            <a:r>
              <a:rPr lang="ko-KR" altLang="en-US" sz="2000" dirty="0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향후 계획</a:t>
            </a:r>
            <a:endParaRPr lang="ko-KR" altLang="en-US" sz="2000" dirty="0"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2811" y="853159"/>
            <a:ext cx="11440102" cy="456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향후 프로젝트 추진 일정 등</a:t>
            </a:r>
            <a:endParaRPr lang="en-US" altLang="ko-KR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27792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000" dirty="0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4. </a:t>
            </a:r>
            <a:r>
              <a:rPr lang="ko-KR" altLang="en-US" sz="2000" dirty="0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그 외  </a:t>
            </a:r>
            <a:r>
              <a:rPr lang="en-US" altLang="ko-KR" sz="1600" dirty="0" smtClean="0">
                <a:solidFill>
                  <a:schemeClr val="bg1">
                    <a:lumMod val="50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* </a:t>
            </a:r>
            <a:r>
              <a:rPr lang="ko-KR" altLang="en-US" sz="1600" dirty="0" smtClean="0">
                <a:solidFill>
                  <a:schemeClr val="bg1">
                    <a:lumMod val="50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선택사항</a:t>
            </a:r>
            <a:endParaRPr lang="ko-KR" altLang="en-US" sz="2000" dirty="0"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2811" y="853159"/>
            <a:ext cx="11440102" cy="874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그 외 추가 내용 자유롭게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작성</a:t>
            </a:r>
            <a:endParaRPr lang="en-US" altLang="ko-KR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   </a:t>
            </a:r>
            <a:r>
              <a:rPr lang="ko-KR" altLang="en-US" i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* 분량 자유</a:t>
            </a:r>
            <a:endParaRPr lang="en-US" altLang="ko-KR" i="1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84937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000" dirty="0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5. </a:t>
            </a:r>
            <a:r>
              <a:rPr lang="ko-KR" altLang="en-US" sz="2000" dirty="0" smtClean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참고자료</a:t>
            </a:r>
            <a:endParaRPr lang="ko-KR" altLang="en-US" sz="2000" dirty="0"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2811" y="853159"/>
            <a:ext cx="11440102" cy="456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참고자료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서적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연구보고서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신문기사 등</a:t>
            </a:r>
            <a:r>
              <a:rPr lang="en-US" altLang="ko-KR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</a:t>
            </a:r>
            <a:endParaRPr lang="en-US" altLang="ko-KR" i="1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69584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147</Words>
  <Application>Microsoft Office PowerPoint</Application>
  <PresentationFormat>와이드스크린</PresentationFormat>
  <Paragraphs>25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2" baseType="lpstr">
      <vt:lpstr>Noto Sans KR Medium</vt:lpstr>
      <vt:lpstr>Noto Sans CJK KR Bold</vt:lpstr>
      <vt:lpstr>Noto Sans CJK KR Medium</vt:lpstr>
      <vt:lpstr>맑은 고딕</vt:lpstr>
      <vt:lpstr>Arial</vt:lpstr>
      <vt:lpstr>Office 테마</vt:lpstr>
      <vt:lpstr>WE-Meet 프로젝트 중간보고서</vt:lpstr>
      <vt:lpstr>1. 프로젝트 개요</vt:lpstr>
      <vt:lpstr>2. 프로젝트 진행 상황</vt:lpstr>
      <vt:lpstr>3. 향후 계획</vt:lpstr>
      <vt:lpstr>4. 그 외  * 선택사항</vt:lpstr>
      <vt:lpstr>5. 참고자료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사용자</dc:creator>
  <cp:lastModifiedBy>사용자</cp:lastModifiedBy>
  <cp:revision>22</cp:revision>
  <dcterms:created xsi:type="dcterms:W3CDTF">2023-04-13T04:10:13Z</dcterms:created>
  <dcterms:modified xsi:type="dcterms:W3CDTF">2023-04-13T07:49:07Z</dcterms:modified>
</cp:coreProperties>
</file>