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sldIdLst>
    <p:sldId id="300" r:id="rId2"/>
    <p:sldId id="865" r:id="rId3"/>
    <p:sldId id="310" r:id="rId4"/>
    <p:sldId id="307" r:id="rId5"/>
    <p:sldId id="308" r:id="rId6"/>
    <p:sldId id="312" r:id="rId7"/>
    <p:sldId id="313" r:id="rId8"/>
    <p:sldId id="868" r:id="rId9"/>
    <p:sldId id="311" r:id="rId10"/>
    <p:sldId id="866" r:id="rId11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1702B0"/>
    <a:srgbClr val="FFFF00"/>
    <a:srgbClr val="FF00FF"/>
    <a:srgbClr val="008080"/>
    <a:srgbClr val="0033CC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19" autoAdjust="0"/>
    <p:restoredTop sz="96026" autoAdjust="0"/>
  </p:normalViewPr>
  <p:slideViewPr>
    <p:cSldViewPr snapToGrid="0">
      <p:cViewPr varScale="1">
        <p:scale>
          <a:sx n="115" d="100"/>
          <a:sy n="115" d="100"/>
        </p:scale>
        <p:origin x="12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F1E579-6188-423B-A4CA-811D650A3394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C404962F-70BA-4911-ACED-100A9368459D}">
      <dgm:prSet phldrT="[텍스트]"/>
      <dgm:spPr/>
      <dgm:t>
        <a:bodyPr/>
        <a:lstStyle/>
        <a:p>
          <a:pPr algn="ctr" latinLnBrk="1">
            <a:lnSpc>
              <a:spcPct val="80000"/>
            </a:lnSpc>
          </a:pPr>
          <a:r>
            <a:rPr lang="ko-KR" altLang="en-US" sz="1700" b="1" spc="-300" dirty="0">
              <a:solidFill>
                <a:schemeClr val="bg2">
                  <a:lumMod val="90000"/>
                </a:schemeClr>
              </a:solidFill>
            </a:rPr>
            <a:t>기자재 사용 신청</a:t>
          </a:r>
        </a:p>
      </dgm:t>
    </dgm:pt>
    <dgm:pt modelId="{8400A47C-302A-4BC2-BB58-F33403A64FF5}" type="parTrans" cxnId="{DB0A6DDD-DB67-47DE-ADE2-3F6490A99EED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FB527713-466C-4972-96CE-9EC48338E66E}" type="sibTrans" cxnId="{DB0A6DDD-DB67-47DE-ADE2-3F6490A99EED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A83AEEB8-E0B8-47C8-A5AA-FC7807B1F43B}">
      <dgm:prSet phldrT="[텍스트]"/>
      <dgm:spPr>
        <a:solidFill>
          <a:schemeClr val="accent6">
            <a:lumMod val="75000"/>
          </a:schemeClr>
        </a:solidFill>
      </dgm:spPr>
      <dgm:t>
        <a:bodyPr/>
        <a:lstStyle/>
        <a:p>
          <a:pPr algn="ctr" latinLnBrk="1">
            <a:lnSpc>
              <a:spcPct val="80000"/>
            </a:lnSpc>
            <a:buNone/>
          </a:pPr>
          <a:r>
            <a:rPr lang="ko-KR" altLang="en-US" sz="1800" b="1" dirty="0">
              <a:solidFill>
                <a:schemeClr val="bg2">
                  <a:lumMod val="90000"/>
                </a:schemeClr>
              </a:solidFill>
            </a:rPr>
            <a:t>검토</a:t>
          </a:r>
        </a:p>
      </dgm:t>
    </dgm:pt>
    <dgm:pt modelId="{8B4DF2A8-2715-4005-BC08-158CF7BAEA4E}" type="parTrans" cxnId="{B1BCF1AC-B4DA-44D1-A7BC-119FF88FBF36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E8D3FBA6-CFD0-4464-8136-1E6ADD6D8BBF}" type="sibTrans" cxnId="{B1BCF1AC-B4DA-44D1-A7BC-119FF88FBF36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92372CBA-D56A-4E2C-88D5-1B6751DE4B6B}">
      <dgm:prSet phldrT="[텍스트]"/>
      <dgm:spPr>
        <a:solidFill>
          <a:schemeClr val="accent6">
            <a:lumMod val="75000"/>
          </a:schemeClr>
        </a:solidFill>
      </dgm:spPr>
      <dgm:t>
        <a:bodyPr/>
        <a:lstStyle/>
        <a:p>
          <a:pPr algn="ctr" latinLnBrk="1">
            <a:lnSpc>
              <a:spcPct val="80000"/>
            </a:lnSpc>
            <a:buNone/>
          </a:pPr>
          <a:r>
            <a:rPr lang="ko-KR" altLang="en-US" sz="1800" b="1" dirty="0">
              <a:solidFill>
                <a:schemeClr val="bg2">
                  <a:lumMod val="90000"/>
                </a:schemeClr>
              </a:solidFill>
            </a:rPr>
            <a:t>승인통보</a:t>
          </a:r>
        </a:p>
      </dgm:t>
    </dgm:pt>
    <dgm:pt modelId="{9A6FB02F-3AAA-4C76-9486-A4266C781B11}" type="parTrans" cxnId="{EEB3D174-16ED-45C0-A49B-B60A613D73B7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22E84E61-53CF-4694-8EC0-CD5306D5B472}" type="sibTrans" cxnId="{EEB3D174-16ED-45C0-A49B-B60A613D73B7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583EB4D5-3C97-4DAB-89E3-5F2E26C10D4B}">
      <dgm:prSet phldrT="[텍스트]"/>
      <dgm:spPr/>
      <dgm:t>
        <a:bodyPr/>
        <a:lstStyle/>
        <a:p>
          <a:pPr algn="ctr" latinLnBrk="1">
            <a:lnSpc>
              <a:spcPct val="80000"/>
            </a:lnSpc>
            <a:buNone/>
          </a:pPr>
          <a:r>
            <a:rPr lang="ko-KR" altLang="en-US" sz="1800" b="1" dirty="0">
              <a:solidFill>
                <a:schemeClr val="bg2">
                  <a:lumMod val="90000"/>
                </a:schemeClr>
              </a:solidFill>
            </a:rPr>
            <a:t>기자재사용</a:t>
          </a:r>
        </a:p>
      </dgm:t>
    </dgm:pt>
    <dgm:pt modelId="{3C31D5DE-E279-40AB-A3E8-913E8DE5A3CA}" type="parTrans" cxnId="{501C9415-EB56-4FE7-98BE-E5C6B832B5C6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0DBA3EAC-3CCE-4F0E-8154-3B3A3DA6C305}" type="sibTrans" cxnId="{501C9415-EB56-4FE7-98BE-E5C6B832B5C6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A6F84A05-90B6-4DE8-96B9-BB990A69B15E}">
      <dgm:prSet phldrT="[텍스트]"/>
      <dgm:spPr/>
      <dgm:t>
        <a:bodyPr/>
        <a:lstStyle/>
        <a:p>
          <a:pPr algn="ctr" latinLnBrk="1">
            <a:lnSpc>
              <a:spcPct val="80000"/>
            </a:lnSpc>
          </a:pPr>
          <a:r>
            <a:rPr lang="ko-KR" altLang="en-US" sz="1800" b="1" dirty="0">
              <a:solidFill>
                <a:schemeClr val="bg2">
                  <a:lumMod val="90000"/>
                </a:schemeClr>
              </a:solidFill>
            </a:rPr>
            <a:t>기자재 반납</a:t>
          </a:r>
        </a:p>
      </dgm:t>
    </dgm:pt>
    <dgm:pt modelId="{FCA737E1-7DDF-44D2-9AF9-86DF7156A1A7}" type="parTrans" cxnId="{367148CF-DBAA-46D6-96DA-C821C7ED0C53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5E595734-E5E9-4AEE-9B8B-CF21CEB4009B}" type="sibTrans" cxnId="{367148CF-DBAA-46D6-96DA-C821C7ED0C53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6B390074-49AD-4080-ABD7-6839AEF09D96}">
      <dgm:prSet phldrT="[텍스트]" custT="1"/>
      <dgm:spPr/>
      <dgm:t>
        <a:bodyPr/>
        <a:lstStyle/>
        <a:p>
          <a:pPr algn="l" latinLnBrk="1">
            <a:lnSpc>
              <a:spcPct val="80000"/>
            </a:lnSpc>
          </a:pPr>
          <a:r>
            <a:rPr lang="ko-KR" altLang="en-US" sz="1200" spc="-150" dirty="0"/>
            <a:t>사업단 홈페이지에 양식 공유</a:t>
          </a:r>
        </a:p>
      </dgm:t>
    </dgm:pt>
    <dgm:pt modelId="{8EC0D529-8FAE-4C1D-9762-E0A11E02ADCF}" type="parTrans" cxnId="{2996160E-A8D2-40D5-B063-F21C6C16E280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83E68211-F7AF-4654-8386-060E149F0E11}" type="sibTrans" cxnId="{2996160E-A8D2-40D5-B063-F21C6C16E280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BAD1F2BC-133E-4FD5-8F29-1B99C3DB87A0}">
      <dgm:prSet phldrT="[텍스트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 algn="l" latinLnBrk="1">
            <a:lnSpc>
              <a:spcPct val="80000"/>
            </a:lnSpc>
            <a:buNone/>
          </a:pPr>
          <a:r>
            <a:rPr lang="en-US" altLang="ko-KR" sz="1200" dirty="0">
              <a:solidFill>
                <a:srgbClr val="FFC000"/>
              </a:solidFill>
            </a:rPr>
            <a:t>* </a:t>
          </a:r>
          <a:r>
            <a:rPr lang="ko-KR" altLang="en-US" sz="1200" dirty="0">
              <a:solidFill>
                <a:srgbClr val="FFC000"/>
              </a:solidFill>
            </a:rPr>
            <a:t>정해진 우선순위에 따라 장비 대여</a:t>
          </a:r>
        </a:p>
      </dgm:t>
    </dgm:pt>
    <dgm:pt modelId="{D5FE0793-923E-407C-9F22-AD2F6D4CBE61}" type="parTrans" cxnId="{F231231D-2DEA-4520-9F43-2B946BEA65B7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B86BE898-F8E5-4DDD-855B-8AE7DAB349AC}" type="sibTrans" cxnId="{F231231D-2DEA-4520-9F43-2B946BEA65B7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17FF2FD2-DA31-461B-98A5-00FF2993DC8D}">
      <dgm:prSet custT="1"/>
      <dgm:spPr/>
      <dgm:t>
        <a:bodyPr/>
        <a:lstStyle/>
        <a:p>
          <a:pPr algn="l" latinLnBrk="1">
            <a:lnSpc>
              <a:spcPct val="80000"/>
            </a:lnSpc>
          </a:pPr>
          <a:r>
            <a:rPr lang="ko-KR" altLang="en-US" sz="1200" dirty="0"/>
            <a:t>수령 후 사용</a:t>
          </a:r>
        </a:p>
      </dgm:t>
    </dgm:pt>
    <dgm:pt modelId="{C8721E38-F247-4EE1-992F-38FB5BA18F8D}" type="parTrans" cxnId="{332B5B1A-D384-4997-8A37-73C6E8715C70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5919B0E8-C655-4E6C-A6A1-A303D28928EE}" type="sibTrans" cxnId="{332B5B1A-D384-4997-8A37-73C6E8715C70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A4C59B43-B530-4A0B-A12A-3857FBB74EE9}">
      <dgm:prSet phldrT="[텍스트]" custT="1"/>
      <dgm:spPr/>
      <dgm:t>
        <a:bodyPr/>
        <a:lstStyle/>
        <a:p>
          <a:pPr algn="l" latinLnBrk="1">
            <a:lnSpc>
              <a:spcPct val="80000"/>
            </a:lnSpc>
          </a:pPr>
          <a:r>
            <a:rPr lang="ko-KR" altLang="en-US" sz="1200" dirty="0"/>
            <a:t>개인정보 삭제 후 반납</a:t>
          </a:r>
        </a:p>
      </dgm:t>
    </dgm:pt>
    <dgm:pt modelId="{D31B7C71-48E2-4303-AA60-09742E46F272}" type="parTrans" cxnId="{C9B21B84-0665-4A7C-B137-4491984407C6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9ADAF3C8-181C-438B-A190-B9BE7A4D9481}" type="sibTrans" cxnId="{C9B21B84-0665-4A7C-B137-4491984407C6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75042FE3-2289-4095-8A1D-5A79720B5D90}">
      <dgm:prSet phldrT="[텍스트]" custT="1"/>
      <dgm:spPr/>
      <dgm:t>
        <a:bodyPr/>
        <a:lstStyle/>
        <a:p>
          <a:pPr algn="l" latinLnBrk="1">
            <a:lnSpc>
              <a:spcPct val="80000"/>
            </a:lnSpc>
          </a:pPr>
          <a:r>
            <a:rPr lang="ko-KR" altLang="en-US" sz="1200" dirty="0"/>
            <a:t>장비 이상 유무 확인 후 반납 승인</a:t>
          </a:r>
        </a:p>
      </dgm:t>
    </dgm:pt>
    <dgm:pt modelId="{7175BA4A-2BB7-4880-92EE-7CAC8CD83DBE}" type="parTrans" cxnId="{530AD5B0-FA94-4669-B08A-ECA4880944DD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531E052E-D131-4707-9F1A-B77B78FB47CC}" type="sibTrans" cxnId="{530AD5B0-FA94-4669-B08A-ECA4880944DD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5D0EE795-5DEF-43A7-A3D9-5397E5015C32}">
      <dgm:prSet phldrT="[텍스트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 algn="l" latinLnBrk="1">
            <a:lnSpc>
              <a:spcPct val="80000"/>
            </a:lnSpc>
          </a:pPr>
          <a:endParaRPr lang="ko-KR" altLang="en-US" sz="1200" dirty="0"/>
        </a:p>
      </dgm:t>
    </dgm:pt>
    <dgm:pt modelId="{B45F5B8A-67DB-44F0-8719-FAB130FD6E04}" type="parTrans" cxnId="{8533AEEB-F44B-42D7-BB99-B3323ED31419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D8560886-C6FB-465C-86C5-0BA462F89F37}" type="sibTrans" cxnId="{8533AEEB-F44B-42D7-BB99-B3323ED31419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55E42212-C55F-4F95-AA07-DCF72DE7DBF3}">
      <dgm:prSet phldrT="[텍스트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 algn="l" latinLnBrk="1">
            <a:lnSpc>
              <a:spcPct val="80000"/>
            </a:lnSpc>
          </a:pPr>
          <a:r>
            <a:rPr lang="ko-KR" altLang="en-US" sz="1200" dirty="0"/>
            <a:t>운영 담당자와 대여일정 협의 후 확정</a:t>
          </a:r>
        </a:p>
      </dgm:t>
    </dgm:pt>
    <dgm:pt modelId="{AAFB251E-AB77-49C2-BEAF-8B2603853473}" type="parTrans" cxnId="{ACA2B250-D2C9-4296-A46F-344F47784799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CBA550A3-AEA8-432E-9D79-D05BC7DA1A4E}" type="sibTrans" cxnId="{ACA2B250-D2C9-4296-A46F-344F47784799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A8A7B408-5834-4344-A67C-B2E630F7FE36}">
      <dgm:prSet phldrT="[텍스트]" custT="1"/>
      <dgm:spPr/>
      <dgm:t>
        <a:bodyPr/>
        <a:lstStyle/>
        <a:p>
          <a:pPr algn="l" latinLnBrk="1">
            <a:lnSpc>
              <a:spcPct val="80000"/>
            </a:lnSpc>
          </a:pPr>
          <a:r>
            <a:rPr lang="ko-KR" altLang="en-US" sz="1200" spc="-150" dirty="0"/>
            <a:t>담당자 이메일로 접수</a:t>
          </a:r>
        </a:p>
      </dgm:t>
    </dgm:pt>
    <dgm:pt modelId="{1188E965-B8BC-4FFF-BA39-C83CE7910B36}" type="parTrans" cxnId="{1460F7E4-644D-49C5-B4D6-A2E583A2D096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3B2DEEFA-3A0E-452C-B17C-626CDE7D5BCA}" type="sibTrans" cxnId="{1460F7E4-644D-49C5-B4D6-A2E583A2D096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0B56E3E3-377A-4FA2-9E1E-EBE4ABA6FC17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algn="l" latinLnBrk="1">
            <a:lnSpc>
              <a:spcPct val="80000"/>
            </a:lnSpc>
          </a:pPr>
          <a:endParaRPr lang="ko-KR" altLang="en-US" sz="1200" dirty="0"/>
        </a:p>
      </dgm:t>
    </dgm:pt>
    <dgm:pt modelId="{BFDD7211-D320-4E87-95EB-4388A5244A11}" type="parTrans" cxnId="{39447D90-0FAC-469F-B87D-DC7485A0AA7C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9C5A5861-E56D-43EC-834E-F42F58C0E562}" type="sibTrans" cxnId="{39447D90-0FAC-469F-B87D-DC7485A0AA7C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E4652874-8971-41DC-8E5C-8B41C381E9AE}">
      <dgm:prSet custT="1"/>
      <dgm:spPr/>
      <dgm:t>
        <a:bodyPr/>
        <a:lstStyle/>
        <a:p>
          <a:pPr algn="l" latinLnBrk="1">
            <a:lnSpc>
              <a:spcPct val="60000"/>
            </a:lnSpc>
            <a:buNone/>
          </a:pPr>
          <a:r>
            <a:rPr lang="en-US" altLang="ko-KR" sz="1200" dirty="0">
              <a:solidFill>
                <a:srgbClr val="FFC000"/>
              </a:solidFill>
            </a:rPr>
            <a:t>* </a:t>
          </a:r>
          <a:r>
            <a:rPr lang="ko-KR" altLang="en-US" sz="1200" dirty="0">
              <a:solidFill>
                <a:srgbClr val="FFC000"/>
              </a:solidFill>
            </a:rPr>
            <a:t>신청목적 외에 사용 불가</a:t>
          </a:r>
          <a:endParaRPr lang="ko-KR" altLang="en-US" sz="1200" dirty="0"/>
        </a:p>
      </dgm:t>
    </dgm:pt>
    <dgm:pt modelId="{A7D13AB6-5627-4C16-82B8-2360FB1926AD}" type="parTrans" cxnId="{9F82AE5F-3D5D-4FBE-AE74-20C5166A6B0C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FD8FA349-A744-40E6-94E8-0E54228377EC}" type="sibTrans" cxnId="{9F82AE5F-3D5D-4FBE-AE74-20C5166A6B0C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4E33119B-2B1A-47F0-90A7-191AF4B0E228}">
      <dgm:prSet custT="1"/>
      <dgm:spPr/>
      <dgm:t>
        <a:bodyPr/>
        <a:lstStyle/>
        <a:p>
          <a:pPr algn="l" latinLnBrk="1">
            <a:lnSpc>
              <a:spcPct val="60000"/>
            </a:lnSpc>
            <a:buNone/>
          </a:pPr>
          <a:r>
            <a:rPr lang="en-US" altLang="ko-KR" sz="1200" dirty="0">
              <a:solidFill>
                <a:srgbClr val="FFC000"/>
              </a:solidFill>
            </a:rPr>
            <a:t>* </a:t>
          </a:r>
          <a:r>
            <a:rPr lang="ko-KR" altLang="en-US" sz="1200" dirty="0">
              <a:solidFill>
                <a:srgbClr val="FFC000"/>
              </a:solidFill>
            </a:rPr>
            <a:t>도난</a:t>
          </a:r>
          <a:r>
            <a:rPr lang="en-US" altLang="ko-KR" sz="1200" dirty="0">
              <a:solidFill>
                <a:srgbClr val="FFC000"/>
              </a:solidFill>
            </a:rPr>
            <a:t>, </a:t>
          </a:r>
          <a:r>
            <a:rPr lang="ko-KR" altLang="en-US" sz="1200" dirty="0">
              <a:solidFill>
                <a:srgbClr val="FFC000"/>
              </a:solidFill>
            </a:rPr>
            <a:t>망실</a:t>
          </a:r>
          <a:r>
            <a:rPr lang="en-US" altLang="ko-KR" sz="1200" dirty="0">
              <a:solidFill>
                <a:srgbClr val="FFC000"/>
              </a:solidFill>
            </a:rPr>
            <a:t>, </a:t>
          </a:r>
          <a:r>
            <a:rPr lang="ko-KR" altLang="en-US" sz="1200" dirty="0">
              <a:solidFill>
                <a:srgbClr val="FFC000"/>
              </a:solidFill>
            </a:rPr>
            <a:t>파손의 경우 변상 요청할 수 있음</a:t>
          </a:r>
          <a:endParaRPr lang="ko-KR" altLang="en-US" sz="1200" dirty="0"/>
        </a:p>
      </dgm:t>
    </dgm:pt>
    <dgm:pt modelId="{34044AAE-019A-4BDF-BF7C-9A9716B5D7B7}" type="parTrans" cxnId="{3DB08D86-37CC-4BF5-A455-23B408925710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5F737FEA-04B2-4D38-9149-4863409CC65A}" type="sibTrans" cxnId="{3DB08D86-37CC-4BF5-A455-23B408925710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7245F133-A224-4BFF-93F3-3ED4DC3803AD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algn="ctr" latinLnBrk="1">
            <a:lnSpc>
              <a:spcPct val="80000"/>
            </a:lnSpc>
            <a:buNone/>
          </a:pPr>
          <a:r>
            <a:rPr lang="ko-KR" altLang="en-US" sz="1200" dirty="0"/>
            <a:t>개별 통보</a:t>
          </a:r>
        </a:p>
      </dgm:t>
    </dgm:pt>
    <dgm:pt modelId="{7A39EF96-C9F9-4602-9316-A393405216C3}" type="parTrans" cxnId="{1086F1B9-726A-48C6-ABD9-C35CC7EFDF31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51E72806-6D70-4B0C-B287-34D10141E83C}" type="sibTrans" cxnId="{1086F1B9-726A-48C6-ABD9-C35CC7EFDF31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12AC0960-8991-4656-BFA8-F75CE383F7D2}">
      <dgm:prSet phldrT="[텍스트]" custT="1"/>
      <dgm:spPr/>
      <dgm:t>
        <a:bodyPr/>
        <a:lstStyle/>
        <a:p>
          <a:pPr algn="l" latinLnBrk="1">
            <a:lnSpc>
              <a:spcPct val="80000"/>
            </a:lnSpc>
          </a:pPr>
          <a:r>
            <a:rPr lang="ko-KR" altLang="en-US" sz="1200" spc="-150" dirty="0"/>
            <a:t>기자재별 양식 활용</a:t>
          </a:r>
        </a:p>
      </dgm:t>
    </dgm:pt>
    <dgm:pt modelId="{DA2CDA7E-2F06-4E20-AC7D-9272239F0711}" type="sibTrans" cxnId="{F3AD9AB0-3A32-4303-8073-00D81B0A3F74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AD29A8B4-8870-45E0-992C-2E84CA257B25}" type="parTrans" cxnId="{F3AD9AB0-3A32-4303-8073-00D81B0A3F74}">
      <dgm:prSet/>
      <dgm:spPr/>
      <dgm:t>
        <a:bodyPr/>
        <a:lstStyle/>
        <a:p>
          <a:pPr latinLnBrk="1">
            <a:lnSpc>
              <a:spcPct val="80000"/>
            </a:lnSpc>
          </a:pPr>
          <a:endParaRPr lang="ko-KR" altLang="en-US"/>
        </a:p>
      </dgm:t>
    </dgm:pt>
    <dgm:pt modelId="{FDABB388-E61D-4C18-BAB6-47C46D37CDA8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algn="ctr" latinLnBrk="1">
            <a:lnSpc>
              <a:spcPct val="80000"/>
            </a:lnSpc>
            <a:buNone/>
          </a:pPr>
          <a:endParaRPr lang="ko-KR" altLang="en-US" sz="1200" dirty="0"/>
        </a:p>
      </dgm:t>
    </dgm:pt>
    <dgm:pt modelId="{692865B2-729C-4D0F-86EC-B6579567EBBC}" type="parTrans" cxnId="{F94D1A1C-63BB-44F0-B977-DF9CE5FB97D4}">
      <dgm:prSet/>
      <dgm:spPr/>
      <dgm:t>
        <a:bodyPr/>
        <a:lstStyle/>
        <a:p>
          <a:pPr latinLnBrk="1"/>
          <a:endParaRPr lang="ko-KR" altLang="en-US"/>
        </a:p>
      </dgm:t>
    </dgm:pt>
    <dgm:pt modelId="{76D7D3BD-6BE7-47A2-AD49-7242DB4011C5}" type="sibTrans" cxnId="{F94D1A1C-63BB-44F0-B977-DF9CE5FB97D4}">
      <dgm:prSet/>
      <dgm:spPr/>
      <dgm:t>
        <a:bodyPr/>
        <a:lstStyle/>
        <a:p>
          <a:pPr latinLnBrk="1"/>
          <a:endParaRPr lang="ko-KR" altLang="en-US"/>
        </a:p>
      </dgm:t>
    </dgm:pt>
    <dgm:pt modelId="{FF495FF1-1091-43CA-B1ED-987732F21D8D}" type="pres">
      <dgm:prSet presAssocID="{85F1E579-6188-423B-A4CA-811D650A3394}" presName="Name0" presStyleCnt="0">
        <dgm:presLayoutVars>
          <dgm:dir/>
          <dgm:resizeHandles val="exact"/>
        </dgm:presLayoutVars>
      </dgm:prSet>
      <dgm:spPr/>
    </dgm:pt>
    <dgm:pt modelId="{939A0BF6-5975-4B3B-8B3B-DC27FAA69F0C}" type="pres">
      <dgm:prSet presAssocID="{C404962F-70BA-4911-ACED-100A9368459D}" presName="node" presStyleLbl="node1" presStyleIdx="0" presStyleCnt="5">
        <dgm:presLayoutVars>
          <dgm:bulletEnabled val="1"/>
        </dgm:presLayoutVars>
      </dgm:prSet>
      <dgm:spPr/>
    </dgm:pt>
    <dgm:pt modelId="{9DBBE4B6-48FC-4019-BA56-79E36E0C9A2A}" type="pres">
      <dgm:prSet presAssocID="{FB527713-466C-4972-96CE-9EC48338E66E}" presName="sibTrans" presStyleLbl="sibTrans2D1" presStyleIdx="0" presStyleCnt="4"/>
      <dgm:spPr/>
    </dgm:pt>
    <dgm:pt modelId="{1A4EFAB4-84EA-4C4B-A9AE-6A28ED4DF37D}" type="pres">
      <dgm:prSet presAssocID="{FB527713-466C-4972-96CE-9EC48338E66E}" presName="connectorText" presStyleLbl="sibTrans2D1" presStyleIdx="0" presStyleCnt="4"/>
      <dgm:spPr/>
    </dgm:pt>
    <dgm:pt modelId="{643DFD34-BF9C-47CD-B4A2-BCBDCFDC975B}" type="pres">
      <dgm:prSet presAssocID="{A83AEEB8-E0B8-47C8-A5AA-FC7807B1F43B}" presName="node" presStyleLbl="node1" presStyleIdx="1" presStyleCnt="5">
        <dgm:presLayoutVars>
          <dgm:bulletEnabled val="1"/>
        </dgm:presLayoutVars>
      </dgm:prSet>
      <dgm:spPr/>
    </dgm:pt>
    <dgm:pt modelId="{E9F568E9-0888-4BCD-BD00-30D1328A22C3}" type="pres">
      <dgm:prSet presAssocID="{E8D3FBA6-CFD0-4464-8136-1E6ADD6D8BBF}" presName="sibTrans" presStyleLbl="sibTrans2D1" presStyleIdx="1" presStyleCnt="4"/>
      <dgm:spPr/>
    </dgm:pt>
    <dgm:pt modelId="{1ECA3CD4-F860-49B7-A262-D91A58B3AF7D}" type="pres">
      <dgm:prSet presAssocID="{E8D3FBA6-CFD0-4464-8136-1E6ADD6D8BBF}" presName="connectorText" presStyleLbl="sibTrans2D1" presStyleIdx="1" presStyleCnt="4"/>
      <dgm:spPr/>
    </dgm:pt>
    <dgm:pt modelId="{0870D705-D81F-45F5-A0A0-8A32E57855B0}" type="pres">
      <dgm:prSet presAssocID="{92372CBA-D56A-4E2C-88D5-1B6751DE4B6B}" presName="node" presStyleLbl="node1" presStyleIdx="2" presStyleCnt="5">
        <dgm:presLayoutVars>
          <dgm:bulletEnabled val="1"/>
        </dgm:presLayoutVars>
      </dgm:prSet>
      <dgm:spPr/>
    </dgm:pt>
    <dgm:pt modelId="{55D94436-4F69-45DA-B2A1-8DF42EAD93C1}" type="pres">
      <dgm:prSet presAssocID="{22E84E61-53CF-4694-8EC0-CD5306D5B472}" presName="sibTrans" presStyleLbl="sibTrans2D1" presStyleIdx="2" presStyleCnt="4"/>
      <dgm:spPr/>
    </dgm:pt>
    <dgm:pt modelId="{0F7BD20F-5AFA-4B3A-905F-A6F1B6D44108}" type="pres">
      <dgm:prSet presAssocID="{22E84E61-53CF-4694-8EC0-CD5306D5B472}" presName="connectorText" presStyleLbl="sibTrans2D1" presStyleIdx="2" presStyleCnt="4"/>
      <dgm:spPr/>
    </dgm:pt>
    <dgm:pt modelId="{15BA5038-C142-4904-B261-053C02E87B20}" type="pres">
      <dgm:prSet presAssocID="{583EB4D5-3C97-4DAB-89E3-5F2E26C10D4B}" presName="node" presStyleLbl="node1" presStyleIdx="3" presStyleCnt="5">
        <dgm:presLayoutVars>
          <dgm:bulletEnabled val="1"/>
        </dgm:presLayoutVars>
      </dgm:prSet>
      <dgm:spPr/>
    </dgm:pt>
    <dgm:pt modelId="{D91C3559-FF71-49E0-906E-388D230A9758}" type="pres">
      <dgm:prSet presAssocID="{0DBA3EAC-3CCE-4F0E-8154-3B3A3DA6C305}" presName="sibTrans" presStyleLbl="sibTrans2D1" presStyleIdx="3" presStyleCnt="4"/>
      <dgm:spPr/>
    </dgm:pt>
    <dgm:pt modelId="{B0F98986-4A0D-4C03-97F0-E249347C2375}" type="pres">
      <dgm:prSet presAssocID="{0DBA3EAC-3CCE-4F0E-8154-3B3A3DA6C305}" presName="connectorText" presStyleLbl="sibTrans2D1" presStyleIdx="3" presStyleCnt="4"/>
      <dgm:spPr/>
    </dgm:pt>
    <dgm:pt modelId="{6906DEC5-266C-40FF-AE92-BC2EA3BA6423}" type="pres">
      <dgm:prSet presAssocID="{A6F84A05-90B6-4DE8-96B9-BB990A69B15E}" presName="node" presStyleLbl="node1" presStyleIdx="4" presStyleCnt="5">
        <dgm:presLayoutVars>
          <dgm:bulletEnabled val="1"/>
        </dgm:presLayoutVars>
      </dgm:prSet>
      <dgm:spPr/>
    </dgm:pt>
  </dgm:ptLst>
  <dgm:cxnLst>
    <dgm:cxn modelId="{2996160E-A8D2-40D5-B063-F21C6C16E280}" srcId="{C404962F-70BA-4911-ACED-100A9368459D}" destId="{6B390074-49AD-4080-ABD7-6839AEF09D96}" srcOrd="1" destOrd="0" parTransId="{8EC0D529-8FAE-4C1D-9762-E0A11E02ADCF}" sibTransId="{83E68211-F7AF-4654-8386-060E149F0E11}"/>
    <dgm:cxn modelId="{501C9415-EB56-4FE7-98BE-E5C6B832B5C6}" srcId="{85F1E579-6188-423B-A4CA-811D650A3394}" destId="{583EB4D5-3C97-4DAB-89E3-5F2E26C10D4B}" srcOrd="3" destOrd="0" parTransId="{3C31D5DE-E279-40AB-A3E8-913E8DE5A3CA}" sibTransId="{0DBA3EAC-3CCE-4F0E-8154-3B3A3DA6C305}"/>
    <dgm:cxn modelId="{332B5B1A-D384-4997-8A37-73C6E8715C70}" srcId="{583EB4D5-3C97-4DAB-89E3-5F2E26C10D4B}" destId="{17FF2FD2-DA31-461B-98A5-00FF2993DC8D}" srcOrd="0" destOrd="0" parTransId="{C8721E38-F247-4EE1-992F-38FB5BA18F8D}" sibTransId="{5919B0E8-C655-4E6C-A6A1-A303D28928EE}"/>
    <dgm:cxn modelId="{F94D1A1C-63BB-44F0-B977-DF9CE5FB97D4}" srcId="{92372CBA-D56A-4E2C-88D5-1B6751DE4B6B}" destId="{FDABB388-E61D-4C18-BAB6-47C46D37CDA8}" srcOrd="0" destOrd="0" parTransId="{692865B2-729C-4D0F-86EC-B6579567EBBC}" sibTransId="{76D7D3BD-6BE7-47A2-AD49-7242DB4011C5}"/>
    <dgm:cxn modelId="{F231231D-2DEA-4520-9F43-2B946BEA65B7}" srcId="{A83AEEB8-E0B8-47C8-A5AA-FC7807B1F43B}" destId="{BAD1F2BC-133E-4FD5-8F29-1B99C3DB87A0}" srcOrd="1" destOrd="0" parTransId="{D5FE0793-923E-407C-9F22-AD2F6D4CBE61}" sibTransId="{B86BE898-F8E5-4DDD-855B-8AE7DAB349AC}"/>
    <dgm:cxn modelId="{48B57820-7FF8-460C-8AE5-7B3B7B3AF1FB}" type="presOf" srcId="{A83AEEB8-E0B8-47C8-A5AA-FC7807B1F43B}" destId="{643DFD34-BF9C-47CD-B4A2-BCBDCFDC975B}" srcOrd="0" destOrd="0" presId="urn:microsoft.com/office/officeart/2005/8/layout/process1"/>
    <dgm:cxn modelId="{2387A820-3B54-4861-A73C-721658F8D976}" type="presOf" srcId="{92372CBA-D56A-4E2C-88D5-1B6751DE4B6B}" destId="{0870D705-D81F-45F5-A0A0-8A32E57855B0}" srcOrd="0" destOrd="0" presId="urn:microsoft.com/office/officeart/2005/8/layout/process1"/>
    <dgm:cxn modelId="{1652F62F-B4AD-42E9-8AFA-8E2703F65CD8}" type="presOf" srcId="{75042FE3-2289-4095-8A1D-5A79720B5D90}" destId="{6906DEC5-266C-40FF-AE92-BC2EA3BA6423}" srcOrd="0" destOrd="2" presId="urn:microsoft.com/office/officeart/2005/8/layout/process1"/>
    <dgm:cxn modelId="{57850730-D022-4396-A1F4-855A10E13638}" type="presOf" srcId="{E8D3FBA6-CFD0-4464-8136-1E6ADD6D8BBF}" destId="{E9F568E9-0888-4BCD-BD00-30D1328A22C3}" srcOrd="0" destOrd="0" presId="urn:microsoft.com/office/officeart/2005/8/layout/process1"/>
    <dgm:cxn modelId="{D1F4535F-BF2C-4F64-903A-6ADFB3136B44}" type="presOf" srcId="{4E33119B-2B1A-47F0-90A7-191AF4B0E228}" destId="{15BA5038-C142-4904-B261-053C02E87B20}" srcOrd="0" destOrd="3" presId="urn:microsoft.com/office/officeart/2005/8/layout/process1"/>
    <dgm:cxn modelId="{9F82AE5F-3D5D-4FBE-AE74-20C5166A6B0C}" srcId="{583EB4D5-3C97-4DAB-89E3-5F2E26C10D4B}" destId="{E4652874-8971-41DC-8E5C-8B41C381E9AE}" srcOrd="1" destOrd="0" parTransId="{A7D13AB6-5627-4C16-82B8-2360FB1926AD}" sibTransId="{FD8FA349-A744-40E6-94E8-0E54228377EC}"/>
    <dgm:cxn modelId="{278A8446-A99A-4B7C-914E-8464A35698E1}" type="presOf" srcId="{BAD1F2BC-133E-4FD5-8F29-1B99C3DB87A0}" destId="{643DFD34-BF9C-47CD-B4A2-BCBDCFDC975B}" srcOrd="0" destOrd="2" presId="urn:microsoft.com/office/officeart/2005/8/layout/process1"/>
    <dgm:cxn modelId="{8D3DFF48-D505-4EC2-BACF-C50301461D08}" type="presOf" srcId="{583EB4D5-3C97-4DAB-89E3-5F2E26C10D4B}" destId="{15BA5038-C142-4904-B261-053C02E87B20}" srcOrd="0" destOrd="0" presId="urn:microsoft.com/office/officeart/2005/8/layout/process1"/>
    <dgm:cxn modelId="{1F59CB4A-1EDD-4B3A-83FB-0E1496F8C1E1}" type="presOf" srcId="{E8D3FBA6-CFD0-4464-8136-1E6ADD6D8BBF}" destId="{1ECA3CD4-F860-49B7-A262-D91A58B3AF7D}" srcOrd="1" destOrd="0" presId="urn:microsoft.com/office/officeart/2005/8/layout/process1"/>
    <dgm:cxn modelId="{2F52EB4B-619D-459D-B6C8-216281A547D4}" type="presOf" srcId="{22E84E61-53CF-4694-8EC0-CD5306D5B472}" destId="{0F7BD20F-5AFA-4B3A-905F-A6F1B6D44108}" srcOrd="1" destOrd="0" presId="urn:microsoft.com/office/officeart/2005/8/layout/process1"/>
    <dgm:cxn modelId="{ACA2B250-D2C9-4296-A46F-344F47784799}" srcId="{A83AEEB8-E0B8-47C8-A5AA-FC7807B1F43B}" destId="{55E42212-C55F-4F95-AA07-DCF72DE7DBF3}" srcOrd="0" destOrd="0" parTransId="{AAFB251E-AB77-49C2-BEAF-8B2603853473}" sibTransId="{CBA550A3-AEA8-432E-9D79-D05BC7DA1A4E}"/>
    <dgm:cxn modelId="{EEB3D174-16ED-45C0-A49B-B60A613D73B7}" srcId="{85F1E579-6188-423B-A4CA-811D650A3394}" destId="{92372CBA-D56A-4E2C-88D5-1B6751DE4B6B}" srcOrd="2" destOrd="0" parTransId="{9A6FB02F-3AAA-4C76-9486-A4266C781B11}" sibTransId="{22E84E61-53CF-4694-8EC0-CD5306D5B472}"/>
    <dgm:cxn modelId="{3A1F2576-A514-4467-AB50-8A7B76F17CD1}" type="presOf" srcId="{C404962F-70BA-4911-ACED-100A9368459D}" destId="{939A0BF6-5975-4B3B-8B3B-DC27FAA69F0C}" srcOrd="0" destOrd="0" presId="urn:microsoft.com/office/officeart/2005/8/layout/process1"/>
    <dgm:cxn modelId="{C9B21B84-0665-4A7C-B137-4491984407C6}" srcId="{A6F84A05-90B6-4DE8-96B9-BB990A69B15E}" destId="{A4C59B43-B530-4A0B-A12A-3857FBB74EE9}" srcOrd="0" destOrd="0" parTransId="{D31B7C71-48E2-4303-AA60-09742E46F272}" sibTransId="{9ADAF3C8-181C-438B-A190-B9BE7A4D9481}"/>
    <dgm:cxn modelId="{3DB08D86-37CC-4BF5-A455-23B408925710}" srcId="{583EB4D5-3C97-4DAB-89E3-5F2E26C10D4B}" destId="{4E33119B-2B1A-47F0-90A7-191AF4B0E228}" srcOrd="2" destOrd="0" parTransId="{34044AAE-019A-4BDF-BF7C-9A9716B5D7B7}" sibTransId="{5F737FEA-04B2-4D38-9149-4863409CC65A}"/>
    <dgm:cxn modelId="{28A33C87-55CB-4D8D-92AF-A8ED7AD3B8E5}" type="presOf" srcId="{6B390074-49AD-4080-ABD7-6839AEF09D96}" destId="{939A0BF6-5975-4B3B-8B3B-DC27FAA69F0C}" srcOrd="0" destOrd="2" presId="urn:microsoft.com/office/officeart/2005/8/layout/process1"/>
    <dgm:cxn modelId="{39447D90-0FAC-469F-B87D-DC7485A0AA7C}" srcId="{92372CBA-D56A-4E2C-88D5-1B6751DE4B6B}" destId="{0B56E3E3-377A-4FA2-9E1E-EBE4ABA6FC17}" srcOrd="2" destOrd="0" parTransId="{BFDD7211-D320-4E87-95EB-4388A5244A11}" sibTransId="{9C5A5861-E56D-43EC-834E-F42F58C0E562}"/>
    <dgm:cxn modelId="{1A87939E-A054-485B-9D67-B0238780000E}" type="presOf" srcId="{0DBA3EAC-3CCE-4F0E-8154-3B3A3DA6C305}" destId="{D91C3559-FF71-49E0-906E-388D230A9758}" srcOrd="0" destOrd="0" presId="urn:microsoft.com/office/officeart/2005/8/layout/process1"/>
    <dgm:cxn modelId="{614AFAA2-4DEB-443C-AC60-3A7ADFC38853}" type="presOf" srcId="{55E42212-C55F-4F95-AA07-DCF72DE7DBF3}" destId="{643DFD34-BF9C-47CD-B4A2-BCBDCFDC975B}" srcOrd="0" destOrd="1" presId="urn:microsoft.com/office/officeart/2005/8/layout/process1"/>
    <dgm:cxn modelId="{E5648BAB-E4A4-4C3E-8A49-4CCC0B997121}" type="presOf" srcId="{A8A7B408-5834-4344-A67C-B2E630F7FE36}" destId="{939A0BF6-5975-4B3B-8B3B-DC27FAA69F0C}" srcOrd="0" destOrd="3" presId="urn:microsoft.com/office/officeart/2005/8/layout/process1"/>
    <dgm:cxn modelId="{B1BCF1AC-B4DA-44D1-A7BC-119FF88FBF36}" srcId="{85F1E579-6188-423B-A4CA-811D650A3394}" destId="{A83AEEB8-E0B8-47C8-A5AA-FC7807B1F43B}" srcOrd="1" destOrd="0" parTransId="{8B4DF2A8-2715-4005-BC08-158CF7BAEA4E}" sibTransId="{E8D3FBA6-CFD0-4464-8136-1E6ADD6D8BBF}"/>
    <dgm:cxn modelId="{F3AD9AB0-3A32-4303-8073-00D81B0A3F74}" srcId="{C404962F-70BA-4911-ACED-100A9368459D}" destId="{12AC0960-8991-4656-BFA8-F75CE383F7D2}" srcOrd="0" destOrd="0" parTransId="{AD29A8B4-8870-45E0-992C-2E84CA257B25}" sibTransId="{DA2CDA7E-2F06-4E20-AC7D-9272239F0711}"/>
    <dgm:cxn modelId="{530AD5B0-FA94-4669-B08A-ECA4880944DD}" srcId="{A6F84A05-90B6-4DE8-96B9-BB990A69B15E}" destId="{75042FE3-2289-4095-8A1D-5A79720B5D90}" srcOrd="1" destOrd="0" parTransId="{7175BA4A-2BB7-4880-92EE-7CAC8CD83DBE}" sibTransId="{531E052E-D131-4707-9F1A-B77B78FB47CC}"/>
    <dgm:cxn modelId="{1086F1B9-726A-48C6-ABD9-C35CC7EFDF31}" srcId="{92372CBA-D56A-4E2C-88D5-1B6751DE4B6B}" destId="{7245F133-A224-4BFF-93F3-3ED4DC3803AD}" srcOrd="1" destOrd="0" parTransId="{7A39EF96-C9F9-4602-9316-A393405216C3}" sibTransId="{51E72806-6D70-4B0C-B287-34D10141E83C}"/>
    <dgm:cxn modelId="{E3FCC2BB-EC9C-4B7C-82B0-DB71039DEFE6}" type="presOf" srcId="{E4652874-8971-41DC-8E5C-8B41C381E9AE}" destId="{15BA5038-C142-4904-B261-053C02E87B20}" srcOrd="0" destOrd="2" presId="urn:microsoft.com/office/officeart/2005/8/layout/process1"/>
    <dgm:cxn modelId="{56D187C8-0D40-41CF-AB7C-FB95DCC5D6EF}" type="presOf" srcId="{A4C59B43-B530-4A0B-A12A-3857FBB74EE9}" destId="{6906DEC5-266C-40FF-AE92-BC2EA3BA6423}" srcOrd="0" destOrd="1" presId="urn:microsoft.com/office/officeart/2005/8/layout/process1"/>
    <dgm:cxn modelId="{6DE773CB-C2D7-40E8-99F8-F36FC95A0366}" type="presOf" srcId="{FB527713-466C-4972-96CE-9EC48338E66E}" destId="{1A4EFAB4-84EA-4C4B-A9AE-6A28ED4DF37D}" srcOrd="1" destOrd="0" presId="urn:microsoft.com/office/officeart/2005/8/layout/process1"/>
    <dgm:cxn modelId="{A84B39CE-7B4C-41B0-8CEC-0EDBAC9744E7}" type="presOf" srcId="{0B56E3E3-377A-4FA2-9E1E-EBE4ABA6FC17}" destId="{0870D705-D81F-45F5-A0A0-8A32E57855B0}" srcOrd="0" destOrd="3" presId="urn:microsoft.com/office/officeart/2005/8/layout/process1"/>
    <dgm:cxn modelId="{367148CF-DBAA-46D6-96DA-C821C7ED0C53}" srcId="{85F1E579-6188-423B-A4CA-811D650A3394}" destId="{A6F84A05-90B6-4DE8-96B9-BB990A69B15E}" srcOrd="4" destOrd="0" parTransId="{FCA737E1-7DDF-44D2-9AF9-86DF7156A1A7}" sibTransId="{5E595734-E5E9-4AEE-9B8B-CF21CEB4009B}"/>
    <dgm:cxn modelId="{74B3FED2-BA1F-4AA7-811A-356344348C85}" type="presOf" srcId="{5D0EE795-5DEF-43A7-A3D9-5397E5015C32}" destId="{643DFD34-BF9C-47CD-B4A2-BCBDCFDC975B}" srcOrd="0" destOrd="3" presId="urn:microsoft.com/office/officeart/2005/8/layout/process1"/>
    <dgm:cxn modelId="{E49BB2D5-F5B1-4DB5-A9D3-157A6D36BA11}" type="presOf" srcId="{22E84E61-53CF-4694-8EC0-CD5306D5B472}" destId="{55D94436-4F69-45DA-B2A1-8DF42EAD93C1}" srcOrd="0" destOrd="0" presId="urn:microsoft.com/office/officeart/2005/8/layout/process1"/>
    <dgm:cxn modelId="{84B67ED8-77E0-4A70-8453-FE2179B26F4A}" type="presOf" srcId="{FB527713-466C-4972-96CE-9EC48338E66E}" destId="{9DBBE4B6-48FC-4019-BA56-79E36E0C9A2A}" srcOrd="0" destOrd="0" presId="urn:microsoft.com/office/officeart/2005/8/layout/process1"/>
    <dgm:cxn modelId="{DB0A6DDD-DB67-47DE-ADE2-3F6490A99EED}" srcId="{85F1E579-6188-423B-A4CA-811D650A3394}" destId="{C404962F-70BA-4911-ACED-100A9368459D}" srcOrd="0" destOrd="0" parTransId="{8400A47C-302A-4BC2-BB58-F33403A64FF5}" sibTransId="{FB527713-466C-4972-96CE-9EC48338E66E}"/>
    <dgm:cxn modelId="{75472FE0-D248-4EB3-A1D1-B0FD57729AE8}" type="presOf" srcId="{FDABB388-E61D-4C18-BAB6-47C46D37CDA8}" destId="{0870D705-D81F-45F5-A0A0-8A32E57855B0}" srcOrd="0" destOrd="1" presId="urn:microsoft.com/office/officeart/2005/8/layout/process1"/>
    <dgm:cxn modelId="{1460F7E4-644D-49C5-B4D6-A2E583A2D096}" srcId="{C404962F-70BA-4911-ACED-100A9368459D}" destId="{A8A7B408-5834-4344-A67C-B2E630F7FE36}" srcOrd="2" destOrd="0" parTransId="{1188E965-B8BC-4FFF-BA39-C83CE7910B36}" sibTransId="{3B2DEEFA-3A0E-452C-B17C-626CDE7D5BCA}"/>
    <dgm:cxn modelId="{C003E8E7-60F9-4E42-87F8-AD9AEFB3C023}" type="presOf" srcId="{12AC0960-8991-4656-BFA8-F75CE383F7D2}" destId="{939A0BF6-5975-4B3B-8B3B-DC27FAA69F0C}" srcOrd="0" destOrd="1" presId="urn:microsoft.com/office/officeart/2005/8/layout/process1"/>
    <dgm:cxn modelId="{8533AEEB-F44B-42D7-BB99-B3323ED31419}" srcId="{A83AEEB8-E0B8-47C8-A5AA-FC7807B1F43B}" destId="{5D0EE795-5DEF-43A7-A3D9-5397E5015C32}" srcOrd="2" destOrd="0" parTransId="{B45F5B8A-67DB-44F0-8719-FAB130FD6E04}" sibTransId="{D8560886-C6FB-465C-86C5-0BA462F89F37}"/>
    <dgm:cxn modelId="{6244B0EC-E495-416A-B2A3-54869B70E3A6}" type="presOf" srcId="{17FF2FD2-DA31-461B-98A5-00FF2993DC8D}" destId="{15BA5038-C142-4904-B261-053C02E87B20}" srcOrd="0" destOrd="1" presId="urn:microsoft.com/office/officeart/2005/8/layout/process1"/>
    <dgm:cxn modelId="{C2D4B5EE-6187-4C95-AFD7-3493BC1D9FEC}" type="presOf" srcId="{0DBA3EAC-3CCE-4F0E-8154-3B3A3DA6C305}" destId="{B0F98986-4A0D-4C03-97F0-E249347C2375}" srcOrd="1" destOrd="0" presId="urn:microsoft.com/office/officeart/2005/8/layout/process1"/>
    <dgm:cxn modelId="{6E0762F5-2735-4ECE-8B33-568929B780DF}" type="presOf" srcId="{7245F133-A224-4BFF-93F3-3ED4DC3803AD}" destId="{0870D705-D81F-45F5-A0A0-8A32E57855B0}" srcOrd="0" destOrd="2" presId="urn:microsoft.com/office/officeart/2005/8/layout/process1"/>
    <dgm:cxn modelId="{D8BCE7FA-11E7-4245-B09A-E724DDF4E5D7}" type="presOf" srcId="{85F1E579-6188-423B-A4CA-811D650A3394}" destId="{FF495FF1-1091-43CA-B1ED-987732F21D8D}" srcOrd="0" destOrd="0" presId="urn:microsoft.com/office/officeart/2005/8/layout/process1"/>
    <dgm:cxn modelId="{F992E2FD-D510-4056-A1A4-B0F3D5BDFCE1}" type="presOf" srcId="{A6F84A05-90B6-4DE8-96B9-BB990A69B15E}" destId="{6906DEC5-266C-40FF-AE92-BC2EA3BA6423}" srcOrd="0" destOrd="0" presId="urn:microsoft.com/office/officeart/2005/8/layout/process1"/>
    <dgm:cxn modelId="{E45E39D3-436A-4A1C-BD2E-81C154A40BDF}" type="presParOf" srcId="{FF495FF1-1091-43CA-B1ED-987732F21D8D}" destId="{939A0BF6-5975-4B3B-8B3B-DC27FAA69F0C}" srcOrd="0" destOrd="0" presId="urn:microsoft.com/office/officeart/2005/8/layout/process1"/>
    <dgm:cxn modelId="{1CD3E40A-1FC9-4E7D-8E09-896D6B26CDC0}" type="presParOf" srcId="{FF495FF1-1091-43CA-B1ED-987732F21D8D}" destId="{9DBBE4B6-48FC-4019-BA56-79E36E0C9A2A}" srcOrd="1" destOrd="0" presId="urn:microsoft.com/office/officeart/2005/8/layout/process1"/>
    <dgm:cxn modelId="{83480601-DA09-4F4B-A824-AEB3E9ABAB93}" type="presParOf" srcId="{9DBBE4B6-48FC-4019-BA56-79E36E0C9A2A}" destId="{1A4EFAB4-84EA-4C4B-A9AE-6A28ED4DF37D}" srcOrd="0" destOrd="0" presId="urn:microsoft.com/office/officeart/2005/8/layout/process1"/>
    <dgm:cxn modelId="{5507AAD0-42A0-4CD7-8372-0C1FEA013CF0}" type="presParOf" srcId="{FF495FF1-1091-43CA-B1ED-987732F21D8D}" destId="{643DFD34-BF9C-47CD-B4A2-BCBDCFDC975B}" srcOrd="2" destOrd="0" presId="urn:microsoft.com/office/officeart/2005/8/layout/process1"/>
    <dgm:cxn modelId="{B9B223FC-36DE-4389-ABB6-C7F4A1907FD1}" type="presParOf" srcId="{FF495FF1-1091-43CA-B1ED-987732F21D8D}" destId="{E9F568E9-0888-4BCD-BD00-30D1328A22C3}" srcOrd="3" destOrd="0" presId="urn:microsoft.com/office/officeart/2005/8/layout/process1"/>
    <dgm:cxn modelId="{AC20352C-5D15-454B-AFC5-D008A323423C}" type="presParOf" srcId="{E9F568E9-0888-4BCD-BD00-30D1328A22C3}" destId="{1ECA3CD4-F860-49B7-A262-D91A58B3AF7D}" srcOrd="0" destOrd="0" presId="urn:microsoft.com/office/officeart/2005/8/layout/process1"/>
    <dgm:cxn modelId="{D458B30E-3457-43E9-8713-BA4E2B4B032E}" type="presParOf" srcId="{FF495FF1-1091-43CA-B1ED-987732F21D8D}" destId="{0870D705-D81F-45F5-A0A0-8A32E57855B0}" srcOrd="4" destOrd="0" presId="urn:microsoft.com/office/officeart/2005/8/layout/process1"/>
    <dgm:cxn modelId="{01D5A93C-DD28-4059-85BB-CF1ED9008701}" type="presParOf" srcId="{FF495FF1-1091-43CA-B1ED-987732F21D8D}" destId="{55D94436-4F69-45DA-B2A1-8DF42EAD93C1}" srcOrd="5" destOrd="0" presId="urn:microsoft.com/office/officeart/2005/8/layout/process1"/>
    <dgm:cxn modelId="{895BD7EC-D6CE-4D36-ABB9-F852B6CE866A}" type="presParOf" srcId="{55D94436-4F69-45DA-B2A1-8DF42EAD93C1}" destId="{0F7BD20F-5AFA-4B3A-905F-A6F1B6D44108}" srcOrd="0" destOrd="0" presId="urn:microsoft.com/office/officeart/2005/8/layout/process1"/>
    <dgm:cxn modelId="{59A37642-BFC9-4FA3-80C3-705943773174}" type="presParOf" srcId="{FF495FF1-1091-43CA-B1ED-987732F21D8D}" destId="{15BA5038-C142-4904-B261-053C02E87B20}" srcOrd="6" destOrd="0" presId="urn:microsoft.com/office/officeart/2005/8/layout/process1"/>
    <dgm:cxn modelId="{1F86F5E7-36C0-40C6-86AE-A4EE0F55F013}" type="presParOf" srcId="{FF495FF1-1091-43CA-B1ED-987732F21D8D}" destId="{D91C3559-FF71-49E0-906E-388D230A9758}" srcOrd="7" destOrd="0" presId="urn:microsoft.com/office/officeart/2005/8/layout/process1"/>
    <dgm:cxn modelId="{C3F8E80D-C3DF-4C9A-99BA-49B9556080E3}" type="presParOf" srcId="{D91C3559-FF71-49E0-906E-388D230A9758}" destId="{B0F98986-4A0D-4C03-97F0-E249347C2375}" srcOrd="0" destOrd="0" presId="urn:microsoft.com/office/officeart/2005/8/layout/process1"/>
    <dgm:cxn modelId="{80307978-FD25-400F-AAF6-9CB8A336D2B3}" type="presParOf" srcId="{FF495FF1-1091-43CA-B1ED-987732F21D8D}" destId="{6906DEC5-266C-40FF-AE92-BC2EA3BA6423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9A0BF6-5975-4B3B-8B3B-DC27FAA69F0C}">
      <dsp:nvSpPr>
        <dsp:cNvPr id="0" name=""/>
        <dsp:cNvSpPr/>
      </dsp:nvSpPr>
      <dsp:spPr>
        <a:xfrm>
          <a:off x="10553" y="0"/>
          <a:ext cx="1635053" cy="16276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ctr" defTabSz="755650" latinLnBrk="1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b="1" kern="1200" spc="-300" dirty="0">
              <a:solidFill>
                <a:schemeClr val="bg2">
                  <a:lumMod val="90000"/>
                </a:schemeClr>
              </a:solidFill>
            </a:rPr>
            <a:t>기자재 사용 신청</a:t>
          </a:r>
        </a:p>
        <a:p>
          <a:pPr marL="114300" lvl="1" indent="-114300" algn="l" defTabSz="533400" latinLnBrk="1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spc="-150" dirty="0"/>
            <a:t>기자재별 양식 활용</a:t>
          </a:r>
        </a:p>
        <a:p>
          <a:pPr marL="114300" lvl="1" indent="-114300" algn="l" defTabSz="533400" latinLnBrk="1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spc="-150" dirty="0"/>
            <a:t>사업단 홈페이지에 양식 공유</a:t>
          </a:r>
        </a:p>
        <a:p>
          <a:pPr marL="114300" lvl="1" indent="-114300" algn="l" defTabSz="533400" latinLnBrk="1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spc="-150" dirty="0"/>
            <a:t>담당자 이메일로 접수</a:t>
          </a:r>
        </a:p>
      </dsp:txBody>
      <dsp:txXfrm>
        <a:off x="58225" y="47672"/>
        <a:ext cx="1539709" cy="1532287"/>
      </dsp:txXfrm>
    </dsp:sp>
    <dsp:sp modelId="{9DBBE4B6-48FC-4019-BA56-79E36E0C9A2A}">
      <dsp:nvSpPr>
        <dsp:cNvPr id="0" name=""/>
        <dsp:cNvSpPr/>
      </dsp:nvSpPr>
      <dsp:spPr>
        <a:xfrm>
          <a:off x="1809112" y="611068"/>
          <a:ext cx="346631" cy="4054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kern="1200"/>
        </a:p>
      </dsp:txBody>
      <dsp:txXfrm>
        <a:off x="1809112" y="692167"/>
        <a:ext cx="242642" cy="243295"/>
      </dsp:txXfrm>
    </dsp:sp>
    <dsp:sp modelId="{643DFD34-BF9C-47CD-B4A2-BCBDCFDC975B}">
      <dsp:nvSpPr>
        <dsp:cNvPr id="0" name=""/>
        <dsp:cNvSpPr/>
      </dsp:nvSpPr>
      <dsp:spPr>
        <a:xfrm>
          <a:off x="2299629" y="0"/>
          <a:ext cx="1635053" cy="1627631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ctr" defTabSz="800100" latinLnBrk="1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1" kern="1200" dirty="0">
              <a:solidFill>
                <a:schemeClr val="bg2">
                  <a:lumMod val="90000"/>
                </a:schemeClr>
              </a:solidFill>
            </a:rPr>
            <a:t>검토</a:t>
          </a:r>
        </a:p>
        <a:p>
          <a:pPr marL="114300" lvl="1" indent="-114300" algn="l" defTabSz="533400" latinLnBrk="1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/>
            <a:t>운영 담당자와 대여일정 협의 후 확정</a:t>
          </a:r>
        </a:p>
        <a:p>
          <a:pPr marL="114300" lvl="1" indent="-114300" algn="l" defTabSz="533400" latinLnBrk="1">
            <a:lnSpc>
              <a:spcPct val="8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altLang="ko-KR" sz="1200" kern="1200" dirty="0">
              <a:solidFill>
                <a:srgbClr val="FFC000"/>
              </a:solidFill>
            </a:rPr>
            <a:t>* </a:t>
          </a:r>
          <a:r>
            <a:rPr lang="ko-KR" altLang="en-US" sz="1200" kern="1200" dirty="0">
              <a:solidFill>
                <a:srgbClr val="FFC000"/>
              </a:solidFill>
            </a:rPr>
            <a:t>정해진 우선순위에 따라 장비 대여</a:t>
          </a:r>
        </a:p>
        <a:p>
          <a:pPr marL="114300" lvl="1" indent="-114300" algn="l" defTabSz="533400" latinLnBrk="1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ko-KR" altLang="en-US" sz="1200" kern="1200" dirty="0"/>
        </a:p>
      </dsp:txBody>
      <dsp:txXfrm>
        <a:off x="2347301" y="47672"/>
        <a:ext cx="1539709" cy="1532287"/>
      </dsp:txXfrm>
    </dsp:sp>
    <dsp:sp modelId="{E9F568E9-0888-4BCD-BD00-30D1328A22C3}">
      <dsp:nvSpPr>
        <dsp:cNvPr id="0" name=""/>
        <dsp:cNvSpPr/>
      </dsp:nvSpPr>
      <dsp:spPr>
        <a:xfrm>
          <a:off x="4098188" y="611068"/>
          <a:ext cx="346631" cy="4054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kern="1200"/>
        </a:p>
      </dsp:txBody>
      <dsp:txXfrm>
        <a:off x="4098188" y="692167"/>
        <a:ext cx="242642" cy="243295"/>
      </dsp:txXfrm>
    </dsp:sp>
    <dsp:sp modelId="{0870D705-D81F-45F5-A0A0-8A32E57855B0}">
      <dsp:nvSpPr>
        <dsp:cNvPr id="0" name=""/>
        <dsp:cNvSpPr/>
      </dsp:nvSpPr>
      <dsp:spPr>
        <a:xfrm>
          <a:off x="4588704" y="0"/>
          <a:ext cx="1635053" cy="1627631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ctr" defTabSz="800100" latinLnBrk="1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1" kern="1200" dirty="0">
              <a:solidFill>
                <a:schemeClr val="bg2">
                  <a:lumMod val="90000"/>
                </a:schemeClr>
              </a:solidFill>
            </a:rPr>
            <a:t>승인통보</a:t>
          </a:r>
        </a:p>
        <a:p>
          <a:pPr marL="114300" lvl="1" indent="-114300" algn="ctr" defTabSz="533400" latinLnBrk="1">
            <a:lnSpc>
              <a:spcPct val="80000"/>
            </a:lnSpc>
            <a:spcBef>
              <a:spcPct val="0"/>
            </a:spcBef>
            <a:spcAft>
              <a:spcPct val="15000"/>
            </a:spcAft>
            <a:buNone/>
          </a:pPr>
          <a:endParaRPr lang="ko-KR" altLang="en-US" sz="1200" kern="1200" dirty="0"/>
        </a:p>
        <a:p>
          <a:pPr marL="114300" lvl="1" indent="-114300" algn="ctr" defTabSz="533400" latinLnBrk="1">
            <a:lnSpc>
              <a:spcPct val="8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ko-KR" altLang="en-US" sz="1200" kern="1200" dirty="0"/>
            <a:t>개별 통보</a:t>
          </a:r>
        </a:p>
        <a:p>
          <a:pPr marL="114300" lvl="1" indent="-114300" algn="l" defTabSz="533400" latinLnBrk="1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ko-KR" altLang="en-US" sz="1200" kern="1200" dirty="0"/>
        </a:p>
      </dsp:txBody>
      <dsp:txXfrm>
        <a:off x="4636376" y="47672"/>
        <a:ext cx="1539709" cy="1532287"/>
      </dsp:txXfrm>
    </dsp:sp>
    <dsp:sp modelId="{55D94436-4F69-45DA-B2A1-8DF42EAD93C1}">
      <dsp:nvSpPr>
        <dsp:cNvPr id="0" name=""/>
        <dsp:cNvSpPr/>
      </dsp:nvSpPr>
      <dsp:spPr>
        <a:xfrm>
          <a:off x="6387263" y="611068"/>
          <a:ext cx="346631" cy="4054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kern="1200"/>
        </a:p>
      </dsp:txBody>
      <dsp:txXfrm>
        <a:off x="6387263" y="692167"/>
        <a:ext cx="242642" cy="243295"/>
      </dsp:txXfrm>
    </dsp:sp>
    <dsp:sp modelId="{15BA5038-C142-4904-B261-053C02E87B20}">
      <dsp:nvSpPr>
        <dsp:cNvPr id="0" name=""/>
        <dsp:cNvSpPr/>
      </dsp:nvSpPr>
      <dsp:spPr>
        <a:xfrm>
          <a:off x="6877779" y="0"/>
          <a:ext cx="1635053" cy="16276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ctr" defTabSz="800100" latinLnBrk="1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1" kern="1200" dirty="0">
              <a:solidFill>
                <a:schemeClr val="bg2">
                  <a:lumMod val="90000"/>
                </a:schemeClr>
              </a:solidFill>
            </a:rPr>
            <a:t>기자재사용</a:t>
          </a:r>
        </a:p>
        <a:p>
          <a:pPr marL="114300" lvl="1" indent="-114300" algn="l" defTabSz="533400" latinLnBrk="1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/>
            <a:t>수령 후 사용</a:t>
          </a:r>
        </a:p>
        <a:p>
          <a:pPr marL="114300" lvl="1" indent="-114300" algn="l" defTabSz="533400" latinLnBrk="1">
            <a:lnSpc>
              <a:spcPct val="6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altLang="ko-KR" sz="1200" kern="1200" dirty="0">
              <a:solidFill>
                <a:srgbClr val="FFC000"/>
              </a:solidFill>
            </a:rPr>
            <a:t>* </a:t>
          </a:r>
          <a:r>
            <a:rPr lang="ko-KR" altLang="en-US" sz="1200" kern="1200" dirty="0">
              <a:solidFill>
                <a:srgbClr val="FFC000"/>
              </a:solidFill>
            </a:rPr>
            <a:t>신청목적 외에 사용 불가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6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altLang="ko-KR" sz="1200" kern="1200" dirty="0">
              <a:solidFill>
                <a:srgbClr val="FFC000"/>
              </a:solidFill>
            </a:rPr>
            <a:t>* </a:t>
          </a:r>
          <a:r>
            <a:rPr lang="ko-KR" altLang="en-US" sz="1200" kern="1200" dirty="0">
              <a:solidFill>
                <a:srgbClr val="FFC000"/>
              </a:solidFill>
            </a:rPr>
            <a:t>도난</a:t>
          </a:r>
          <a:r>
            <a:rPr lang="en-US" altLang="ko-KR" sz="1200" kern="1200" dirty="0">
              <a:solidFill>
                <a:srgbClr val="FFC000"/>
              </a:solidFill>
            </a:rPr>
            <a:t>, </a:t>
          </a:r>
          <a:r>
            <a:rPr lang="ko-KR" altLang="en-US" sz="1200" kern="1200" dirty="0">
              <a:solidFill>
                <a:srgbClr val="FFC000"/>
              </a:solidFill>
            </a:rPr>
            <a:t>망실</a:t>
          </a:r>
          <a:r>
            <a:rPr lang="en-US" altLang="ko-KR" sz="1200" kern="1200" dirty="0">
              <a:solidFill>
                <a:srgbClr val="FFC000"/>
              </a:solidFill>
            </a:rPr>
            <a:t>, </a:t>
          </a:r>
          <a:r>
            <a:rPr lang="ko-KR" altLang="en-US" sz="1200" kern="1200" dirty="0">
              <a:solidFill>
                <a:srgbClr val="FFC000"/>
              </a:solidFill>
            </a:rPr>
            <a:t>파손의 경우 변상 요청할 수 있음</a:t>
          </a:r>
          <a:endParaRPr lang="ko-KR" altLang="en-US" sz="1200" kern="1200" dirty="0"/>
        </a:p>
      </dsp:txBody>
      <dsp:txXfrm>
        <a:off x="6925451" y="47672"/>
        <a:ext cx="1539709" cy="1532287"/>
      </dsp:txXfrm>
    </dsp:sp>
    <dsp:sp modelId="{D91C3559-FF71-49E0-906E-388D230A9758}">
      <dsp:nvSpPr>
        <dsp:cNvPr id="0" name=""/>
        <dsp:cNvSpPr/>
      </dsp:nvSpPr>
      <dsp:spPr>
        <a:xfrm>
          <a:off x="8676338" y="611068"/>
          <a:ext cx="346631" cy="4054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kern="1200"/>
        </a:p>
      </dsp:txBody>
      <dsp:txXfrm>
        <a:off x="8676338" y="692167"/>
        <a:ext cx="242642" cy="243295"/>
      </dsp:txXfrm>
    </dsp:sp>
    <dsp:sp modelId="{6906DEC5-266C-40FF-AE92-BC2EA3BA6423}">
      <dsp:nvSpPr>
        <dsp:cNvPr id="0" name=""/>
        <dsp:cNvSpPr/>
      </dsp:nvSpPr>
      <dsp:spPr>
        <a:xfrm>
          <a:off x="9166854" y="0"/>
          <a:ext cx="1635053" cy="16276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ctr" defTabSz="800100" latinLnBrk="1">
            <a:lnSpc>
              <a:spcPct val="8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1" kern="1200" dirty="0">
              <a:solidFill>
                <a:schemeClr val="bg2">
                  <a:lumMod val="90000"/>
                </a:schemeClr>
              </a:solidFill>
            </a:rPr>
            <a:t>기자재 반납</a:t>
          </a:r>
        </a:p>
        <a:p>
          <a:pPr marL="114300" lvl="1" indent="-114300" algn="l" defTabSz="533400" latinLnBrk="1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/>
            <a:t>개인정보 삭제 후 반납</a:t>
          </a:r>
        </a:p>
        <a:p>
          <a:pPr marL="114300" lvl="1" indent="-114300" algn="l" defTabSz="533400" latinLnBrk="1">
            <a:lnSpc>
              <a:spcPct val="8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/>
            <a:t>장비 이상 유무 확인 후 반납 승인</a:t>
          </a:r>
        </a:p>
      </dsp:txBody>
      <dsp:txXfrm>
        <a:off x="9214526" y="47672"/>
        <a:ext cx="1539709" cy="15322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6" cy="498693"/>
          </a:xfrm>
          <a:prstGeom prst="rect">
            <a:avLst/>
          </a:prstGeom>
        </p:spPr>
        <p:txBody>
          <a:bodyPr vert="horz" lIns="95687" tIns="47844" rIns="95687" bIns="47844" rtlCol="0"/>
          <a:lstStyle>
            <a:lvl1pPr algn="l">
              <a:defRPr sz="13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0"/>
            <a:ext cx="2949786" cy="498693"/>
          </a:xfrm>
          <a:prstGeom prst="rect">
            <a:avLst/>
          </a:prstGeom>
        </p:spPr>
        <p:txBody>
          <a:bodyPr vert="horz" lIns="95687" tIns="47844" rIns="95687" bIns="47844" rtlCol="0"/>
          <a:lstStyle>
            <a:lvl1pPr algn="r">
              <a:defRPr sz="1300"/>
            </a:lvl1pPr>
          </a:lstStyle>
          <a:p>
            <a:fld id="{18514D0D-1FC6-495A-BA81-FC73B3293E87}" type="datetimeFigureOut">
              <a:rPr lang="ko-KR" altLang="en-US" smtClean="0"/>
              <a:t>2023-05-16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61062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687" tIns="47844" rIns="95687" bIns="47844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5687" tIns="47844" rIns="95687" bIns="47844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6" cy="498692"/>
          </a:xfrm>
          <a:prstGeom prst="rect">
            <a:avLst/>
          </a:prstGeom>
        </p:spPr>
        <p:txBody>
          <a:bodyPr vert="horz" lIns="95687" tIns="47844" rIns="95687" bIns="47844" rtlCol="0" anchor="b"/>
          <a:lstStyle>
            <a:lvl1pPr algn="l">
              <a:defRPr sz="13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6" cy="498692"/>
          </a:xfrm>
          <a:prstGeom prst="rect">
            <a:avLst/>
          </a:prstGeom>
        </p:spPr>
        <p:txBody>
          <a:bodyPr vert="horz" lIns="95687" tIns="47844" rIns="95687" bIns="47844" rtlCol="0" anchor="b"/>
          <a:lstStyle>
            <a:lvl1pPr algn="r">
              <a:defRPr sz="1300"/>
            </a:lvl1pPr>
          </a:lstStyle>
          <a:p>
            <a:fld id="{0EE82E43-57FC-4708-B28D-F26CA10146A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36461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E82E43-57FC-4708-B28D-F26CA10146A2}" type="slidenum">
              <a:rPr lang="ko-KR" altLang="en-US" smtClean="0"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80938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E82E43-57FC-4708-B28D-F26CA10146A2}" type="slidenum">
              <a:rPr lang="ko-KR" altLang="en-US" smtClean="0"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01703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7" Type="http://schemas.openxmlformats.org/officeDocument/2006/relationships/image" Target="../media/image4.emf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68890E4B-939D-4FE1-B899-56AE2F9918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4637530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36C8E585-B0BC-4AE2-9E3D-9D5F830A3D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237746"/>
            <a:ext cx="12192000" cy="922792"/>
          </a:xfrm>
        </p:spPr>
        <p:txBody>
          <a:bodyPr anchor="b">
            <a:normAutofit/>
          </a:bodyPr>
          <a:lstStyle>
            <a:lvl1pPr algn="ctr">
              <a:defRPr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endParaRPr lang="ko-KR" altLang="en-US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13BC73DA-74CC-4ADE-B3B5-4A9A29CCD66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3613" y="6042214"/>
            <a:ext cx="10332460" cy="464008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6690350B-9AD3-4AE3-B5D0-49ABBA49D62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642003" y="4542485"/>
            <a:ext cx="6907993" cy="10401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D721F879-DB96-4E0F-B9E0-AFFAEFF8ACC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4473" y="297357"/>
            <a:ext cx="2895805" cy="461420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2545F2FE-DB2C-44CE-AD66-2496549562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891141"/>
            <a:ext cx="12192000" cy="758106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/>
            </a:lvl1pPr>
          </a:lstStyle>
          <a:p>
            <a:pPr marL="0" lvl="0" indent="0" algn="ctr">
              <a:buNone/>
            </a:pPr>
            <a:r>
              <a:rPr lang="ko-KR" altLang="en-US" dirty="0"/>
              <a:t>클릭하여 마스터 부제목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22293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">
            <a:extLst>
              <a:ext uri="{FF2B5EF4-FFF2-40B4-BE49-F238E27FC236}">
                <a16:creationId xmlns:a16="http://schemas.microsoft.com/office/drawing/2014/main" id="{6B99372B-68DE-4AFF-98BF-8415BF62B27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9710F40F-12CA-4CA6-B60D-B0D05D4751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4101" y="991550"/>
            <a:ext cx="78750" cy="5040000"/>
          </a:xfrm>
          <a:prstGeom prst="rect">
            <a:avLst/>
          </a:prstGeom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8A9F2E0-0848-45C8-96E8-1FA2113B6596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2733180" y="968874"/>
            <a:ext cx="9039593" cy="5011007"/>
          </a:xfrm>
        </p:spPr>
        <p:txBody>
          <a:bodyPr>
            <a:normAutofit/>
          </a:bodyPr>
          <a:lstStyle>
            <a:lvl1pPr>
              <a:defRPr sz="1800" b="1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B2AAB442-680B-4ABC-A75F-33290E46581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19227" y="932554"/>
            <a:ext cx="1566591" cy="291027"/>
          </a:xfrm>
          <a:prstGeom prst="rect">
            <a:avLst/>
          </a:prstGeom>
        </p:spPr>
      </p:pic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1B7E131C-5633-442D-BAE6-C3A02992BB7F}"/>
              </a:ext>
            </a:extLst>
          </p:cNvPr>
          <p:cNvCxnSpPr/>
          <p:nvPr userDrawn="1"/>
        </p:nvCxnSpPr>
        <p:spPr>
          <a:xfrm>
            <a:off x="2685143" y="711200"/>
            <a:ext cx="911497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6B9D51A5-716D-4FC4-9F63-E296B4F36FAB}"/>
              </a:ext>
            </a:extLst>
          </p:cNvPr>
          <p:cNvCxnSpPr/>
          <p:nvPr userDrawn="1"/>
        </p:nvCxnSpPr>
        <p:spPr>
          <a:xfrm>
            <a:off x="2685143" y="6197600"/>
            <a:ext cx="911497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>
            <a:extLst>
              <a:ext uri="{FF2B5EF4-FFF2-40B4-BE49-F238E27FC236}">
                <a16:creationId xmlns:a16="http://schemas.microsoft.com/office/drawing/2014/main" id="{E5C903AC-C1E5-43C2-8A37-8CB2AF93122C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688799" y="124023"/>
            <a:ext cx="1111315" cy="505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282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248D0E-AC76-44B1-8E4C-0D153CCD0C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68525" y="2585080"/>
            <a:ext cx="8585200" cy="758196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57255AC-2287-4D2D-810F-B9774B27068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644775" y="3438525"/>
            <a:ext cx="74422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dirty="0"/>
              <a:t>1-1. </a:t>
            </a:r>
            <a:r>
              <a:rPr lang="ko-KR" altLang="en-US" dirty="0"/>
              <a:t>내용을 입력하세요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1C2DA52C-4E9F-499F-B66F-8E0BE1A991A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56603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FE4F1838-64B3-4F42-8728-A9CF0419E0E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171700" y="2479875"/>
            <a:ext cx="6354700" cy="9567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F6BB18B-0C31-4E06-9D69-724C5258612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6812" y="247829"/>
            <a:ext cx="1031777" cy="468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040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>
            <a:extLst>
              <a:ext uri="{FF2B5EF4-FFF2-40B4-BE49-F238E27FC236}">
                <a16:creationId xmlns:a16="http://schemas.microsoft.com/office/drawing/2014/main" id="{22C8A8E7-D802-4A69-A437-FF416EC67E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638355" y="6538399"/>
            <a:ext cx="573368" cy="211784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39CB64E-EB7A-4274-8639-E565340E72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8685"/>
            <a:ext cx="12192000" cy="765779"/>
          </a:xfrm>
          <a:prstGeom prst="rect">
            <a:avLst/>
          </a:prstGeom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AB65264-31B9-48D8-8DC5-98211AB741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5" y="903921"/>
            <a:ext cx="11858173" cy="548765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0E4E3B2B-97C2-42A5-A603-4A8C2820E9E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38790" y="176977"/>
            <a:ext cx="1111677" cy="496886"/>
          </a:xfrm>
          <a:prstGeom prst="rect">
            <a:avLst/>
          </a:prstGeom>
        </p:spPr>
      </p:pic>
      <p:sp>
        <p:nvSpPr>
          <p:cNvPr id="13" name="슬라이드 번호 개체 틀 5">
            <a:extLst>
              <a:ext uri="{FF2B5EF4-FFF2-40B4-BE49-F238E27FC236}">
                <a16:creationId xmlns:a16="http://schemas.microsoft.com/office/drawing/2014/main" id="{D4604744-CD76-4AF3-BBEA-206432561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30661" y="6488958"/>
            <a:ext cx="475849" cy="300683"/>
          </a:xfrm>
        </p:spPr>
        <p:txBody>
          <a:bodyPr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fld id="{00E3E47B-18CA-4D6B-B6F6-D68BEDC2F4E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2FF4E9A4-6056-40CF-9E9F-F1528C551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656" y="97387"/>
            <a:ext cx="10515600" cy="61381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5D11E0A4-6D98-4234-BEC3-D57C62EE1BE4}"/>
              </a:ext>
            </a:extLst>
          </p:cNvPr>
          <p:cNvCxnSpPr>
            <a:cxnSpLocks/>
          </p:cNvCxnSpPr>
          <p:nvPr userDrawn="1"/>
        </p:nvCxnSpPr>
        <p:spPr>
          <a:xfrm>
            <a:off x="0" y="6633032"/>
            <a:ext cx="11638355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3813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그림 453">
            <a:extLst>
              <a:ext uri="{FF2B5EF4-FFF2-40B4-BE49-F238E27FC236}">
                <a16:creationId xmlns:a16="http://schemas.microsoft.com/office/drawing/2014/main" id="{F763B4D7-6CBD-4DB5-BB94-271A0148D2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638355" y="6538399"/>
            <a:ext cx="573368" cy="211784"/>
          </a:xfrm>
          <a:prstGeom prst="rect">
            <a:avLst/>
          </a:prstGeom>
        </p:spPr>
      </p:pic>
      <p:pic>
        <p:nvPicPr>
          <p:cNvPr id="455" name="그림 454">
            <a:extLst>
              <a:ext uri="{FF2B5EF4-FFF2-40B4-BE49-F238E27FC236}">
                <a16:creationId xmlns:a16="http://schemas.microsoft.com/office/drawing/2014/main" id="{3601A38E-3C17-459B-A61D-514AA2B947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7456"/>
            <a:ext cx="12192000" cy="765779"/>
          </a:xfrm>
          <a:prstGeom prst="rect">
            <a:avLst/>
          </a:prstGeom>
        </p:spPr>
      </p:pic>
      <p:pic>
        <p:nvPicPr>
          <p:cNvPr id="456" name="그림 455">
            <a:extLst>
              <a:ext uri="{FF2B5EF4-FFF2-40B4-BE49-F238E27FC236}">
                <a16:creationId xmlns:a16="http://schemas.microsoft.com/office/drawing/2014/main" id="{8149D817-F0C3-46D9-B7E2-D659DF9C314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38790" y="176977"/>
            <a:ext cx="1111677" cy="496886"/>
          </a:xfrm>
          <a:prstGeom prst="rect">
            <a:avLst/>
          </a:prstGeom>
        </p:spPr>
      </p:pic>
      <p:sp>
        <p:nvSpPr>
          <p:cNvPr id="457" name="슬라이드 번호 개체 틀 5">
            <a:extLst>
              <a:ext uri="{FF2B5EF4-FFF2-40B4-BE49-F238E27FC236}">
                <a16:creationId xmlns:a16="http://schemas.microsoft.com/office/drawing/2014/main" id="{DDFA0BFD-D006-4EC7-BA40-C01F259AF28B}"/>
              </a:ext>
            </a:extLst>
          </p:cNvPr>
          <p:cNvSpPr txBox="1">
            <a:spLocks/>
          </p:cNvSpPr>
          <p:nvPr userDrawn="1"/>
        </p:nvSpPr>
        <p:spPr>
          <a:xfrm>
            <a:off x="11730661" y="6488958"/>
            <a:ext cx="475849" cy="3006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12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0E3E47B-18CA-4D6B-B6F6-D68BEDC2F4E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459" name="제목 1">
            <a:extLst>
              <a:ext uri="{FF2B5EF4-FFF2-40B4-BE49-F238E27FC236}">
                <a16:creationId xmlns:a16="http://schemas.microsoft.com/office/drawing/2014/main" id="{F8D3E372-0268-4F38-9C10-A6BE083BA9AB}"/>
              </a:ext>
            </a:extLst>
          </p:cNvPr>
          <p:cNvSpPr txBox="1">
            <a:spLocks/>
          </p:cNvSpPr>
          <p:nvPr userDrawn="1"/>
        </p:nvSpPr>
        <p:spPr>
          <a:xfrm>
            <a:off x="159656" y="97387"/>
            <a:ext cx="10515600" cy="613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cxnSp>
        <p:nvCxnSpPr>
          <p:cNvPr id="460" name="직선 연결선 459">
            <a:extLst>
              <a:ext uri="{FF2B5EF4-FFF2-40B4-BE49-F238E27FC236}">
                <a16:creationId xmlns:a16="http://schemas.microsoft.com/office/drawing/2014/main" id="{216733FE-2B47-4F44-A481-F1A544C6B6DB}"/>
              </a:ext>
            </a:extLst>
          </p:cNvPr>
          <p:cNvCxnSpPr>
            <a:cxnSpLocks/>
          </p:cNvCxnSpPr>
          <p:nvPr userDrawn="1"/>
        </p:nvCxnSpPr>
        <p:spPr>
          <a:xfrm>
            <a:off x="0" y="6633032"/>
            <a:ext cx="11638355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337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BED066F0-886A-44C8-B7BD-597CE5ED6D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4393150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093679FE-CE13-4D1A-81D7-81A63EB53A2D}"/>
              </a:ext>
            </a:extLst>
          </p:cNvPr>
          <p:cNvGrpSpPr/>
          <p:nvPr userDrawn="1"/>
        </p:nvGrpSpPr>
        <p:grpSpPr>
          <a:xfrm>
            <a:off x="3817256" y="3164334"/>
            <a:ext cx="4557488" cy="1250204"/>
            <a:chOff x="3194755" y="2819400"/>
            <a:chExt cx="5802489" cy="1591733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3372761C-19FA-46EB-B56D-34B0CBA0732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3228622" y="2819400"/>
              <a:ext cx="5734756" cy="1219200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4456E814-EA39-4D97-9E03-9906195CA68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3194755" y="4275666"/>
              <a:ext cx="5802489" cy="135467"/>
            </a:xfrm>
            <a:prstGeom prst="rect">
              <a:avLst/>
            </a:prstGeom>
          </p:spPr>
        </p:pic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4D4182CA-2976-4392-9E60-5E60DAFAEA5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52604" y="6139930"/>
            <a:ext cx="954629" cy="438613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8F1C0326-B3FA-41CA-A8E2-11632F851B4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058540" y="6139930"/>
            <a:ext cx="9186048" cy="438613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BE794426-8698-45A7-88D0-53279C57BD6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54473" y="297357"/>
            <a:ext cx="2895805" cy="461420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EEEC06CE-1983-4F9F-901C-EF9EFA4435D6}"/>
              </a:ext>
            </a:extLst>
          </p:cNvPr>
          <p:cNvSpPr/>
          <p:nvPr userDrawn="1"/>
        </p:nvSpPr>
        <p:spPr>
          <a:xfrm>
            <a:off x="3250278" y="4871331"/>
            <a:ext cx="5723392" cy="727253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본 과제</a:t>
            </a:r>
            <a:r>
              <a:rPr lang="en-US" altLang="ko-KR" sz="12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(</a:t>
            </a:r>
            <a:r>
              <a:rPr lang="ko-KR" altLang="en-US" sz="12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결과물</a:t>
            </a:r>
            <a:r>
              <a:rPr lang="en-US" altLang="ko-KR" sz="12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)</a:t>
            </a:r>
            <a:r>
              <a:rPr lang="ko-KR" altLang="en-US" sz="12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는 교육부와 한국연구재단의 재원으로 지원을 받아 수행된 </a:t>
            </a:r>
            <a:endParaRPr lang="en-US" altLang="ko-KR" sz="12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디지털신기술인재양성 혁신공유대학사업의 연구결과입니다</a:t>
            </a:r>
            <a:r>
              <a:rPr lang="en-US" altLang="ko-KR" sz="12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.</a:t>
            </a:r>
            <a:endParaRPr lang="ko-KR" altLang="en-US" sz="12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47095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D09285-C748-422D-A306-54786729D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33B9A98-CBF8-4AED-ADFA-307C7F04D2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FBBF1AD-BB4A-4406-8336-23513C396D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53A7CB7-534C-4262-9FA1-C5CA2409B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E1087-B39B-42F0-8414-50211D9EC56F}" type="datetime1">
              <a:rPr lang="ko-KR" altLang="en-US" smtClean="0"/>
              <a:t>2023-05-16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04EC886-6DBA-49E9-8627-2C232F190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ECE507A-077D-48E6-9D26-28263BE43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E47B-18CA-4D6B-B6F6-D68BEDC2F4E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58974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80738A-72F1-452F-A33B-1D6D8C1B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07248A6-9DD2-41AF-9E14-A4BA4A7CA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D3C4728-FECC-4E4C-83F3-2E528F70F6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78C08018-57C8-45E2-9252-4674958E18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1D1067C-44CE-445B-AA46-659528B3F6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3AE9ADE-0D56-42CE-B363-0DDE28041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0D826-7EC3-4FE2-9A39-544244868F4B}" type="datetime1">
              <a:rPr lang="ko-KR" altLang="en-US" smtClean="0"/>
              <a:t>2023-05-16</a:t>
            </a:fld>
            <a:endParaRPr lang="ko-KR" altLang="en-US" dirty="0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E58DCF7-D968-47A0-B555-D07ED7B21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D67DEC0-A4AB-4ED4-8D8B-3274321F1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E47B-18CA-4D6B-B6F6-D68BEDC2F4E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4799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750FA9A-BCF1-41AE-A7B4-296E7CC56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E72A0F8-DE49-44E8-9D1F-AFEACB3F16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7A646FE-C172-42F8-9494-199D6C051A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8131EA6-128E-46AC-99B0-466C97735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9A19B-1C27-4F02-B0CE-7EEC425B5476}" type="datetime1">
              <a:rPr lang="ko-KR" altLang="en-US" smtClean="0"/>
              <a:t>2023-05-16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0E87D52-38D0-484B-93B9-F9D7AA805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A8A6CB-3980-42BF-AC61-B8D217058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E47B-18CA-4D6B-B6F6-D68BEDC2F4E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96329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094DE7-C0D7-4DCD-BD35-A21D82341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58C2020-9410-46EA-990D-897E7A2804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7C7D30B-A8B2-440C-8B2E-B3A4C1DFF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5A86D-9B34-4588-9C71-FD3697AF2FD7}" type="datetime1">
              <a:rPr lang="ko-KR" altLang="en-US" smtClean="0"/>
              <a:t>2023-05-16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1FB3778-736F-41B8-A167-43ECDCFC0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1D4E03-E458-47E8-95BF-E19B7EE12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E47B-18CA-4D6B-B6F6-D68BEDC2F4E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3376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C26D88B-A15F-405C-89E6-385086BA4B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0963040-1292-4F8F-B8AA-C4B651DFD8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8989B9F-1072-4F64-80EB-0201ABEB2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25CAE-94C5-4446-B447-D4AD51F33760}" type="datetime1">
              <a:rPr lang="ko-KR" altLang="en-US" smtClean="0"/>
              <a:t>2023-05-16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F6FFD73-D924-4A67-AA99-03B9B072E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284FA6A-FC4A-44F3-A762-7A6CA613A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E47B-18CA-4D6B-B6F6-D68BEDC2F4E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11853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BCEC1F2-A3F5-479F-A015-81ED4FEA8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45B273-4FB0-4404-BB91-AFF8BFBBC8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209B27E-6916-48D1-BB5C-056C772E3A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F123D-72C8-4636-9041-AC95AE1369B0}" type="datetime1">
              <a:rPr lang="ko-KR" altLang="en-US" smtClean="0"/>
              <a:t>2023-05-16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C89A1C5-073F-4FEC-ABA4-45FD92B834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0C264FF-605F-425C-9F8C-4F7163FB5E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E3E47B-18CA-4D6B-B6F6-D68BEDC2F4E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37448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1" r:id="rId3"/>
    <p:sldLayoutId id="2147483650" r:id="rId4"/>
    <p:sldLayoutId id="2147483654" r:id="rId5"/>
    <p:sldLayoutId id="2147483655" r:id="rId6"/>
    <p:sldLayoutId id="2147483652" r:id="rId7"/>
    <p:sldLayoutId id="2147483653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jpeg"/><Relationship Id="rId5" Type="http://schemas.openxmlformats.org/officeDocument/2006/relationships/image" Target="../media/image22.jpg"/><Relationship Id="rId4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3" Type="http://schemas.openxmlformats.org/officeDocument/2006/relationships/image" Target="../media/image31.png"/><Relationship Id="rId7" Type="http://schemas.openxmlformats.org/officeDocument/2006/relationships/image" Target="../media/image35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jp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F165CB47-4766-4EB4-9E4E-679AA93EE4A3}"/>
              </a:ext>
            </a:extLst>
          </p:cNvPr>
          <p:cNvGrpSpPr/>
          <p:nvPr/>
        </p:nvGrpSpPr>
        <p:grpSpPr>
          <a:xfrm>
            <a:off x="465430" y="6308521"/>
            <a:ext cx="11178490" cy="426250"/>
            <a:chOff x="465429" y="6286229"/>
            <a:chExt cx="11416393" cy="419451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E1814C03-8867-45F5-B450-A0D3FD6673C7}"/>
                </a:ext>
              </a:extLst>
            </p:cNvPr>
            <p:cNvGrpSpPr/>
            <p:nvPr/>
          </p:nvGrpSpPr>
          <p:grpSpPr>
            <a:xfrm>
              <a:off x="2038352" y="6286229"/>
              <a:ext cx="9843470" cy="419451"/>
              <a:chOff x="599013" y="5212530"/>
              <a:chExt cx="9005516" cy="383744"/>
            </a:xfrm>
          </p:grpSpPr>
          <p:pic>
            <p:nvPicPr>
              <p:cNvPr id="7" name="그림 6">
                <a:extLst>
                  <a:ext uri="{FF2B5EF4-FFF2-40B4-BE49-F238E27FC236}">
                    <a16:creationId xmlns:a16="http://schemas.microsoft.com/office/drawing/2014/main" id="{67CCEFE9-B6A6-4B36-AE53-C2B19F965B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71573" y="5312991"/>
                <a:ext cx="1203320" cy="201673"/>
              </a:xfrm>
              <a:prstGeom prst="rect">
                <a:avLst/>
              </a:prstGeom>
            </p:spPr>
          </p:pic>
          <p:pic>
            <p:nvPicPr>
              <p:cNvPr id="8" name="그림 7">
                <a:extLst>
                  <a:ext uri="{FF2B5EF4-FFF2-40B4-BE49-F238E27FC236}">
                    <a16:creationId xmlns:a16="http://schemas.microsoft.com/office/drawing/2014/main" id="{3146D57E-02AA-4D38-9F7C-28858D5755D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8549"/>
              <a:stretch/>
            </p:blipFill>
            <p:spPr>
              <a:xfrm>
                <a:off x="6504003" y="5233238"/>
                <a:ext cx="1442233" cy="327866"/>
              </a:xfrm>
              <a:prstGeom prst="rect">
                <a:avLst/>
              </a:prstGeom>
            </p:spPr>
          </p:pic>
          <p:pic>
            <p:nvPicPr>
              <p:cNvPr id="9" name="그림 8">
                <a:extLst>
                  <a:ext uri="{FF2B5EF4-FFF2-40B4-BE49-F238E27FC236}">
                    <a16:creationId xmlns:a16="http://schemas.microsoft.com/office/drawing/2014/main" id="{44354A3A-4873-4906-918E-669833F491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75345" y="5226147"/>
                <a:ext cx="1329184" cy="341991"/>
              </a:xfrm>
              <a:prstGeom prst="rect">
                <a:avLst/>
              </a:prstGeom>
            </p:spPr>
          </p:pic>
          <p:pic>
            <p:nvPicPr>
              <p:cNvPr id="10" name="그림 9">
                <a:extLst>
                  <a:ext uri="{FF2B5EF4-FFF2-40B4-BE49-F238E27FC236}">
                    <a16:creationId xmlns:a16="http://schemas.microsoft.com/office/drawing/2014/main" id="{A89B02A4-F4BB-41CE-AB68-984071888CF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3235" b="73250"/>
              <a:stretch/>
            </p:blipFill>
            <p:spPr>
              <a:xfrm>
                <a:off x="611945" y="5262616"/>
                <a:ext cx="1124100" cy="333658"/>
              </a:xfrm>
              <a:prstGeom prst="rect">
                <a:avLst/>
              </a:prstGeom>
            </p:spPr>
          </p:pic>
          <p:pic>
            <p:nvPicPr>
              <p:cNvPr id="11" name="그림 10">
                <a:extLst>
                  <a:ext uri="{FF2B5EF4-FFF2-40B4-BE49-F238E27FC236}">
                    <a16:creationId xmlns:a16="http://schemas.microsoft.com/office/drawing/2014/main" id="{F04E45F5-F118-4C34-97C7-5DCB5A2185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65155" y="5304408"/>
                <a:ext cx="1124099" cy="242628"/>
              </a:xfrm>
              <a:prstGeom prst="rect">
                <a:avLst/>
              </a:prstGeom>
            </p:spPr>
          </p:pic>
          <p:grpSp>
            <p:nvGrpSpPr>
              <p:cNvPr id="12" name="그룹 11">
                <a:extLst>
                  <a:ext uri="{FF2B5EF4-FFF2-40B4-BE49-F238E27FC236}">
                    <a16:creationId xmlns:a16="http://schemas.microsoft.com/office/drawing/2014/main" id="{AF2C9F47-D745-4DD4-A792-668F8BB0FF1C}"/>
                  </a:ext>
                </a:extLst>
              </p:cNvPr>
              <p:cNvGrpSpPr/>
              <p:nvPr/>
            </p:nvGrpSpPr>
            <p:grpSpPr>
              <a:xfrm>
                <a:off x="3505432" y="5212530"/>
                <a:ext cx="985848" cy="341540"/>
                <a:chOff x="3441537" y="5084784"/>
                <a:chExt cx="1424105" cy="506103"/>
              </a:xfrm>
            </p:grpSpPr>
            <p:pic>
              <p:nvPicPr>
                <p:cNvPr id="16" name="그림 15">
                  <a:extLst>
                    <a:ext uri="{FF2B5EF4-FFF2-40B4-BE49-F238E27FC236}">
                      <a16:creationId xmlns:a16="http://schemas.microsoft.com/office/drawing/2014/main" id="{BC3FE74A-AB3A-488C-8A37-5BFEED1E19B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2091" t="38000" r="19970" b="-3780"/>
                <a:stretch/>
              </p:blipFill>
              <p:spPr>
                <a:xfrm>
                  <a:off x="3460218" y="5157297"/>
                  <a:ext cx="1193564" cy="387212"/>
                </a:xfrm>
                <a:prstGeom prst="rect">
                  <a:avLst/>
                </a:prstGeom>
              </p:spPr>
            </p:pic>
            <p:pic>
              <p:nvPicPr>
                <p:cNvPr id="17" name="그림 16">
                  <a:extLst>
                    <a:ext uri="{FF2B5EF4-FFF2-40B4-BE49-F238E27FC236}">
                      <a16:creationId xmlns:a16="http://schemas.microsoft.com/office/drawing/2014/main" id="{092BA579-4B33-4412-88D3-9CEB5495264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8790"/>
                <a:stretch/>
              </p:blipFill>
              <p:spPr>
                <a:xfrm>
                  <a:off x="4600598" y="5084784"/>
                  <a:ext cx="265044" cy="506103"/>
                </a:xfrm>
                <a:prstGeom prst="rect">
                  <a:avLst/>
                </a:prstGeom>
              </p:spPr>
            </p:pic>
            <p:pic>
              <p:nvPicPr>
                <p:cNvPr id="18" name="그림 17">
                  <a:extLst>
                    <a:ext uri="{FF2B5EF4-FFF2-40B4-BE49-F238E27FC236}">
                      <a16:creationId xmlns:a16="http://schemas.microsoft.com/office/drawing/2014/main" id="{4A0A7749-AF90-4DFF-9D08-FE1E942352A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2091" t="38000" r="19970" b="-3780"/>
                <a:stretch/>
              </p:blipFill>
              <p:spPr>
                <a:xfrm>
                  <a:off x="3441537" y="5157296"/>
                  <a:ext cx="1193564" cy="387212"/>
                </a:xfrm>
                <a:prstGeom prst="rect">
                  <a:avLst/>
                </a:prstGeom>
              </p:spPr>
            </p:pic>
          </p:grpSp>
          <p:pic>
            <p:nvPicPr>
              <p:cNvPr id="13" name="그림 12">
                <a:extLst>
                  <a:ext uri="{FF2B5EF4-FFF2-40B4-BE49-F238E27FC236}">
                    <a16:creationId xmlns:a16="http://schemas.microsoft.com/office/drawing/2014/main" id="{63BF67C8-97AF-4F2C-B4D4-00086A258F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58641" y="5312990"/>
                <a:ext cx="1203320" cy="201673"/>
              </a:xfrm>
              <a:prstGeom prst="rect">
                <a:avLst/>
              </a:prstGeom>
            </p:spPr>
          </p:pic>
          <p:pic>
            <p:nvPicPr>
              <p:cNvPr id="14" name="그림 13">
                <a:extLst>
                  <a:ext uri="{FF2B5EF4-FFF2-40B4-BE49-F238E27FC236}">
                    <a16:creationId xmlns:a16="http://schemas.microsoft.com/office/drawing/2014/main" id="{5B320EB7-2D37-481B-95C2-C4EBF6EF18A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3235" b="73250"/>
              <a:stretch/>
            </p:blipFill>
            <p:spPr>
              <a:xfrm>
                <a:off x="599013" y="5255581"/>
                <a:ext cx="1124100" cy="333658"/>
              </a:xfrm>
              <a:prstGeom prst="rect">
                <a:avLst/>
              </a:prstGeom>
            </p:spPr>
          </p:pic>
          <p:pic>
            <p:nvPicPr>
              <p:cNvPr id="15" name="그림 14">
                <a:extLst>
                  <a:ext uri="{FF2B5EF4-FFF2-40B4-BE49-F238E27FC236}">
                    <a16:creationId xmlns:a16="http://schemas.microsoft.com/office/drawing/2014/main" id="{71266197-4705-4F5C-9F91-47255E6D05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52223" y="5304407"/>
                <a:ext cx="1124099" cy="242628"/>
              </a:xfrm>
              <a:prstGeom prst="rect">
                <a:avLst/>
              </a:prstGeom>
            </p:spPr>
          </p:pic>
        </p:grp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620F7C54-526A-453D-953B-E26E49500DA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429" y="6395651"/>
              <a:ext cx="1127366" cy="273597"/>
            </a:xfrm>
            <a:prstGeom prst="rect">
              <a:avLst/>
            </a:prstGeom>
          </p:spPr>
        </p:pic>
      </p:grp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7F58ACA5-90FF-47BE-B8B6-17417FFE0C37}"/>
              </a:ext>
            </a:extLst>
          </p:cNvPr>
          <p:cNvSpPr/>
          <p:nvPr/>
        </p:nvSpPr>
        <p:spPr>
          <a:xfrm>
            <a:off x="0" y="3200400"/>
            <a:ext cx="1219199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4500" b="1" kern="0" dirty="0" err="1">
                <a:solidFill>
                  <a:srgbClr val="1702B0"/>
                </a:solidFill>
                <a:latin typeface="맑은 고딕" panose="020B0503020000020004" pitchFamily="50" charset="-127"/>
              </a:rPr>
              <a:t>인공지능혁신융합대학</a:t>
            </a:r>
            <a:r>
              <a:rPr lang="ko-KR" altLang="en-US" sz="4500" b="1" kern="0" dirty="0">
                <a:solidFill>
                  <a:srgbClr val="1702B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4500" b="1" kern="0" dirty="0" err="1">
                <a:solidFill>
                  <a:srgbClr val="1702B0"/>
                </a:solidFill>
                <a:latin typeface="맑은 고딕" panose="020B0503020000020004" pitchFamily="50" charset="-127"/>
              </a:rPr>
              <a:t>교육인프라</a:t>
            </a:r>
            <a:r>
              <a:rPr lang="ko-KR" altLang="en-US" sz="4500" b="1" kern="0" dirty="0">
                <a:solidFill>
                  <a:srgbClr val="1702B0"/>
                </a:solidFill>
                <a:latin typeface="맑은 고딕" panose="020B0503020000020004" pitchFamily="50" charset="-127"/>
              </a:rPr>
              <a:t> 소개</a:t>
            </a:r>
            <a:endParaRPr lang="en-US" altLang="ko-KR" sz="4500" b="1" kern="0" dirty="0">
              <a:solidFill>
                <a:srgbClr val="1702B0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40865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1BE599B6-B4A0-42DB-9B11-CFC530D34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E47B-18CA-4D6B-B6F6-D68BEDC2F4E9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4" name="제목 3">
            <a:extLst>
              <a:ext uri="{FF2B5EF4-FFF2-40B4-BE49-F238E27FC236}">
                <a16:creationId xmlns:a16="http://schemas.microsoft.com/office/drawing/2014/main" id="{48A167D7-5F8E-4680-B442-813D4A6BC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ko-KR" altLang="en-US" dirty="0" err="1"/>
              <a:t>교육인프라</a:t>
            </a:r>
            <a:r>
              <a:rPr lang="ko-KR" altLang="en-US" dirty="0"/>
              <a:t> 소개</a:t>
            </a:r>
            <a:endParaRPr lang="en-US" altLang="ko-KR" dirty="0"/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4D4FFC0D-D178-4FC1-A893-CF384F41642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07851" y="1374248"/>
          <a:ext cx="11008295" cy="48868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3031">
                  <a:extLst>
                    <a:ext uri="{9D8B030D-6E8A-4147-A177-3AD203B41FA5}">
                      <a16:colId xmlns:a16="http://schemas.microsoft.com/office/drawing/2014/main" val="2114978437"/>
                    </a:ext>
                  </a:extLst>
                </a:gridCol>
                <a:gridCol w="1610785">
                  <a:extLst>
                    <a:ext uri="{9D8B030D-6E8A-4147-A177-3AD203B41FA5}">
                      <a16:colId xmlns:a16="http://schemas.microsoft.com/office/drawing/2014/main" val="190643051"/>
                    </a:ext>
                  </a:extLst>
                </a:gridCol>
                <a:gridCol w="1895042">
                  <a:extLst>
                    <a:ext uri="{9D8B030D-6E8A-4147-A177-3AD203B41FA5}">
                      <a16:colId xmlns:a16="http://schemas.microsoft.com/office/drawing/2014/main" val="2255508621"/>
                    </a:ext>
                  </a:extLst>
                </a:gridCol>
                <a:gridCol w="6329437">
                  <a:extLst>
                    <a:ext uri="{9D8B030D-6E8A-4147-A177-3AD203B41FA5}">
                      <a16:colId xmlns:a16="http://schemas.microsoft.com/office/drawing/2014/main" val="2071155602"/>
                    </a:ext>
                  </a:extLst>
                </a:gridCol>
              </a:tblGrid>
              <a:tr h="4255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장소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 장비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3685357"/>
                  </a:ext>
                </a:extLst>
              </a:tr>
              <a:tr h="1433482">
                <a:tc rowSpan="4"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온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b="0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오프라인통합강의실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AI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융합대학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301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호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en-US" altLang="ko-KR" sz="1400" b="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PTZ</a:t>
                      </a:r>
                      <a:r>
                        <a:rPr lang="ko-KR" altLang="en-US" sz="1400" b="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카메라</a:t>
                      </a:r>
                      <a:endParaRPr lang="en-US" altLang="ko-KR" sz="1400" b="0" kern="1200" spc="-15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spc="-3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다자간 화상회의시스템 </a:t>
                      </a:r>
                      <a:endParaRPr lang="en-US" altLang="ko-KR" sz="1400" b="0" kern="1200" spc="-3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전자칠판</a:t>
                      </a:r>
                      <a:endParaRPr lang="en-US" altLang="ko-KR" sz="1400" b="0" kern="1200" spc="-15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오디오 시스템</a:t>
                      </a:r>
                      <a:endParaRPr lang="en-US" altLang="ko-KR" sz="1400" b="0" kern="1200" spc="-15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디지털 디스플레이</a:t>
                      </a:r>
                      <a:endParaRPr lang="en-US" altLang="ko-KR" sz="1400" b="0" kern="1200" spc="-15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책상</a:t>
                      </a:r>
                      <a:r>
                        <a:rPr lang="en-US" altLang="ko-KR" sz="1400" b="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의자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marL="285750" indent="-285750" algn="l" latinLnBrk="1">
                        <a:buFontTx/>
                        <a:buChar char="-"/>
                      </a:pPr>
                      <a:endParaRPr lang="ko-KR" altLang="en-US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3020322"/>
                  </a:ext>
                </a:extLst>
              </a:tr>
              <a:tr h="1009281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AI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융합대학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106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호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en-US" altLang="ko-KR" sz="1400" b="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PTZ</a:t>
                      </a:r>
                      <a:r>
                        <a:rPr lang="ko-KR" altLang="en-US" sz="1400" b="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카메라</a:t>
                      </a:r>
                      <a:endParaRPr lang="en-US" altLang="ko-KR" sz="1400" b="0" kern="1200" spc="-15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전자칠판</a:t>
                      </a:r>
                      <a:endParaRPr lang="en-US" altLang="ko-KR" sz="1400" b="0" kern="1200" spc="-15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오디오 시스템</a:t>
                      </a:r>
                      <a:endParaRPr lang="en-US" altLang="ko-KR" sz="1400" b="0" kern="1200" spc="-15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디지털 디스플레이</a:t>
                      </a:r>
                      <a:endParaRPr lang="en-US" altLang="ko-KR" sz="1400" b="0" kern="1200" spc="-15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책상</a:t>
                      </a:r>
                      <a:r>
                        <a:rPr lang="en-US" altLang="ko-KR" sz="1400" b="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0" kern="1200" spc="-15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의자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285750" indent="-285750" algn="l" latinLnBrk="1">
                        <a:buFontTx/>
                        <a:buChar char="-"/>
                      </a:pPr>
                      <a:endParaRPr lang="ko-KR" altLang="en-US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2268803"/>
                  </a:ext>
                </a:extLst>
              </a:tr>
              <a:tr h="1009281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AI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융합대학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210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호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ko-KR" altLang="en-US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7759995"/>
                  </a:ext>
                </a:extLst>
              </a:tr>
              <a:tr h="1009281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AI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융합대학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401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호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8365372"/>
                  </a:ext>
                </a:extLst>
              </a:tr>
            </a:tbl>
          </a:graphicData>
        </a:graphic>
      </p:graphicFrame>
      <p:pic>
        <p:nvPicPr>
          <p:cNvPr id="9" name="그림 8">
            <a:extLst>
              <a:ext uri="{FF2B5EF4-FFF2-40B4-BE49-F238E27FC236}">
                <a16:creationId xmlns:a16="http://schemas.microsoft.com/office/drawing/2014/main" id="{73373821-B30B-4C73-B4B1-95222293C3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6226" y="2406531"/>
            <a:ext cx="2400001" cy="180000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29CB4C07-BEB6-421D-A996-09B4F8F3E7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4220" y="2406531"/>
            <a:ext cx="2400000" cy="180000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3650AA5E-6E29-464D-83F2-0854D57949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6226" y="4338814"/>
            <a:ext cx="2400000" cy="1800000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C057D747-7ADD-4B48-A613-3B7AFC6322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4220" y="4338814"/>
            <a:ext cx="2400000" cy="1800000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9C1134E5-88F5-4FF4-AE5F-8698F61B05F3}"/>
              </a:ext>
            </a:extLst>
          </p:cNvPr>
          <p:cNvSpPr/>
          <p:nvPr/>
        </p:nvSpPr>
        <p:spPr>
          <a:xfrm>
            <a:off x="229749" y="904264"/>
            <a:ext cx="30925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altLang="ko-KR" sz="2000" b="1" dirty="0"/>
              <a:t>21</a:t>
            </a:r>
            <a:r>
              <a:rPr lang="ko-KR" altLang="en-US" sz="2000" b="1" dirty="0"/>
              <a:t>년 구축 실습실 현황</a:t>
            </a:r>
          </a:p>
        </p:txBody>
      </p:sp>
    </p:spTree>
    <p:extLst>
      <p:ext uri="{BB962C8B-B14F-4D97-AF65-F5344CB8AC3E}">
        <p14:creationId xmlns:p14="http://schemas.microsoft.com/office/powerpoint/2010/main" val="4226428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1BE599B6-B4A0-42DB-9B11-CFC530D34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E47B-18CA-4D6B-B6F6-D68BEDC2F4E9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4" name="제목 3">
            <a:extLst>
              <a:ext uri="{FF2B5EF4-FFF2-40B4-BE49-F238E27FC236}">
                <a16:creationId xmlns:a16="http://schemas.microsoft.com/office/drawing/2014/main" id="{48A167D7-5F8E-4680-B442-813D4A6BC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교육인프라</a:t>
            </a:r>
            <a:r>
              <a:rPr lang="ko-KR" altLang="en-US" dirty="0"/>
              <a:t> 소개</a:t>
            </a: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4D4FFC0D-D178-4FC1-A893-CF384F41642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41980" y="1342737"/>
          <a:ext cx="11191179" cy="51990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1200">
                  <a:extLst>
                    <a:ext uri="{9D8B030D-6E8A-4147-A177-3AD203B41FA5}">
                      <a16:colId xmlns:a16="http://schemas.microsoft.com/office/drawing/2014/main" val="2114978437"/>
                    </a:ext>
                  </a:extLst>
                </a:gridCol>
                <a:gridCol w="1650013">
                  <a:extLst>
                    <a:ext uri="{9D8B030D-6E8A-4147-A177-3AD203B41FA5}">
                      <a16:colId xmlns:a16="http://schemas.microsoft.com/office/drawing/2014/main" val="190643051"/>
                    </a:ext>
                  </a:extLst>
                </a:gridCol>
                <a:gridCol w="1803109">
                  <a:extLst>
                    <a:ext uri="{9D8B030D-6E8A-4147-A177-3AD203B41FA5}">
                      <a16:colId xmlns:a16="http://schemas.microsoft.com/office/drawing/2014/main" val="2255508621"/>
                    </a:ext>
                  </a:extLst>
                </a:gridCol>
                <a:gridCol w="6276857">
                  <a:extLst>
                    <a:ext uri="{9D8B030D-6E8A-4147-A177-3AD203B41FA5}">
                      <a16:colId xmlns:a16="http://schemas.microsoft.com/office/drawing/2014/main" val="55694935"/>
                    </a:ext>
                  </a:extLst>
                </a:gridCol>
              </a:tblGrid>
              <a:tr h="42835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장소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 장비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3685357"/>
                  </a:ext>
                </a:extLst>
              </a:tr>
              <a:tr h="30974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AI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전용실습실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공과대학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7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호관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229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호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AV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시스템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딥러닝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실습용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Linux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서버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8core/128GB 1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식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실습용 노트북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HP </a:t>
                      </a:r>
                      <a:r>
                        <a:rPr lang="en-US" altLang="ko-KR" sz="1400" b="0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Probook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27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식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책상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의자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노트북 보관함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ctr" latinLnBrk="1">
                        <a:buFontTx/>
                        <a:buChar char="-"/>
                      </a:pPr>
                      <a:endParaRPr lang="ko-KR" altLang="en-US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1430215"/>
                  </a:ext>
                </a:extLst>
              </a:tr>
              <a:tr h="657649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창의세미나실</a:t>
                      </a:r>
                      <a:endParaRPr lang="ko-KR" altLang="en-US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공과대학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호관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층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IE 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휴게공간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화상회의 시스템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영상변환장치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빔프로젝터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책상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의자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디지털 디스플레이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108000" indent="-108000" algn="l" latinLnBrk="1">
                        <a:buFontTx/>
                        <a:buChar char="-"/>
                      </a:pPr>
                      <a:endParaRPr lang="ko-KR" altLang="en-US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endParaRPr lang="ko-KR" altLang="en-US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1754067"/>
                  </a:ext>
                </a:extLst>
              </a:tr>
              <a:tr h="4548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공과대학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7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호관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120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호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8521850"/>
                  </a:ext>
                </a:extLst>
              </a:tr>
              <a:tr h="5079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공과대학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7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호관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352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호</a:t>
                      </a:r>
                    </a:p>
                  </a:txBody>
                  <a:tcPr marL="80918" marR="80918" marT="40459" marB="40459"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53870358"/>
                  </a:ext>
                </a:extLst>
              </a:tr>
            </a:tbl>
          </a:graphicData>
        </a:graphic>
      </p:graphicFrame>
      <p:grpSp>
        <p:nvGrpSpPr>
          <p:cNvPr id="2" name="그룹 1">
            <a:extLst>
              <a:ext uri="{FF2B5EF4-FFF2-40B4-BE49-F238E27FC236}">
                <a16:creationId xmlns:a16="http://schemas.microsoft.com/office/drawing/2014/main" id="{A81C1885-F901-4C25-81E5-76E345905151}"/>
              </a:ext>
            </a:extLst>
          </p:cNvPr>
          <p:cNvGrpSpPr/>
          <p:nvPr/>
        </p:nvGrpSpPr>
        <p:grpSpPr>
          <a:xfrm>
            <a:off x="5891784" y="1852955"/>
            <a:ext cx="4707390" cy="2964851"/>
            <a:chOff x="6374169" y="2216800"/>
            <a:chExt cx="5171412" cy="331904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A7B4E0C0-AE07-45D0-942C-D2C4ED3118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8264" y="2237378"/>
              <a:ext cx="2817391" cy="1620000"/>
            </a:xfrm>
            <a:prstGeom prst="rect">
              <a:avLst/>
            </a:prstGeom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035ED881-A0DD-4BA1-B03D-A62D777E60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69" y="3895263"/>
              <a:ext cx="2236170" cy="1620000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6846731A-3CB8-429B-99C1-4F5D26C32A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8264" y="3915841"/>
              <a:ext cx="2827317" cy="1620000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B02D3FF7-87E5-4D9C-AF01-2F810D2E1E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69" y="2216800"/>
              <a:ext cx="2268000" cy="1620000"/>
            </a:xfrm>
            <a:prstGeom prst="rect">
              <a:avLst/>
            </a:prstGeom>
          </p:spPr>
        </p:pic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AEEB7D39-B50D-4003-8461-F44F07DC75E8}"/>
              </a:ext>
            </a:extLst>
          </p:cNvPr>
          <p:cNvGrpSpPr/>
          <p:nvPr/>
        </p:nvGrpSpPr>
        <p:grpSpPr>
          <a:xfrm>
            <a:off x="5904123" y="5032468"/>
            <a:ext cx="4771134" cy="1329003"/>
            <a:chOff x="6435360" y="5678958"/>
            <a:chExt cx="5100295" cy="1620000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6867AB5C-5FA3-4E34-A06F-65F52CDB8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5360" y="5678958"/>
              <a:ext cx="1620000" cy="1620000"/>
            </a:xfrm>
            <a:prstGeom prst="rect">
              <a:avLst/>
            </a:prstGeom>
          </p:spPr>
        </p:pic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84725AF0-1332-4315-A979-808FDBE7F35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7477" y="5678958"/>
              <a:ext cx="1620000" cy="1620000"/>
            </a:xfrm>
            <a:prstGeom prst="rect">
              <a:avLst/>
            </a:prstGeom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64F69E10-3F5B-4D03-B12A-44C0ED95C7F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5655" y="5678958"/>
              <a:ext cx="1620000" cy="1620000"/>
            </a:xfrm>
            <a:prstGeom prst="rect">
              <a:avLst/>
            </a:prstGeom>
          </p:spPr>
        </p:pic>
      </p:grp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EC210E7-791E-4265-B4B5-021A0A28881A}"/>
              </a:ext>
            </a:extLst>
          </p:cNvPr>
          <p:cNvSpPr/>
          <p:nvPr/>
        </p:nvSpPr>
        <p:spPr>
          <a:xfrm>
            <a:off x="229749" y="904264"/>
            <a:ext cx="30925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altLang="ko-KR" sz="2000" b="1" dirty="0"/>
              <a:t>21</a:t>
            </a:r>
            <a:r>
              <a:rPr lang="ko-KR" altLang="en-US" sz="2000" b="1" dirty="0"/>
              <a:t>년 구축 실습실 현황</a:t>
            </a:r>
          </a:p>
        </p:txBody>
      </p:sp>
    </p:spTree>
    <p:extLst>
      <p:ext uri="{BB962C8B-B14F-4D97-AF65-F5344CB8AC3E}">
        <p14:creationId xmlns:p14="http://schemas.microsoft.com/office/powerpoint/2010/main" val="2098698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1BE599B6-B4A0-42DB-9B11-CFC530D34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E47B-18CA-4D6B-B6F6-D68BEDC2F4E9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4" name="제목 3">
            <a:extLst>
              <a:ext uri="{FF2B5EF4-FFF2-40B4-BE49-F238E27FC236}">
                <a16:creationId xmlns:a16="http://schemas.microsoft.com/office/drawing/2014/main" id="{48A167D7-5F8E-4680-B442-813D4A6BC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교육인프라</a:t>
            </a:r>
            <a:r>
              <a:rPr lang="ko-KR" altLang="en-US" dirty="0"/>
              <a:t> 소개</a:t>
            </a: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4D4FFC0D-D178-4FC1-A893-CF384F4164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296201"/>
              </p:ext>
            </p:extLst>
          </p:nvPr>
        </p:nvGraphicFramePr>
        <p:xfrm>
          <a:off x="358690" y="1346393"/>
          <a:ext cx="11081417" cy="49787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949">
                  <a:extLst>
                    <a:ext uri="{9D8B030D-6E8A-4147-A177-3AD203B41FA5}">
                      <a16:colId xmlns:a16="http://schemas.microsoft.com/office/drawing/2014/main" val="3471529180"/>
                    </a:ext>
                  </a:extLst>
                </a:gridCol>
                <a:gridCol w="1778000">
                  <a:extLst>
                    <a:ext uri="{9D8B030D-6E8A-4147-A177-3AD203B41FA5}">
                      <a16:colId xmlns:a16="http://schemas.microsoft.com/office/drawing/2014/main" val="2114978437"/>
                    </a:ext>
                  </a:extLst>
                </a:gridCol>
                <a:gridCol w="1493982">
                  <a:extLst>
                    <a:ext uri="{9D8B030D-6E8A-4147-A177-3AD203B41FA5}">
                      <a16:colId xmlns:a16="http://schemas.microsoft.com/office/drawing/2014/main" val="190643051"/>
                    </a:ext>
                  </a:extLst>
                </a:gridCol>
                <a:gridCol w="4922982">
                  <a:extLst>
                    <a:ext uri="{9D8B030D-6E8A-4147-A177-3AD203B41FA5}">
                      <a16:colId xmlns:a16="http://schemas.microsoft.com/office/drawing/2014/main" val="2255508621"/>
                    </a:ext>
                  </a:extLst>
                </a:gridCol>
                <a:gridCol w="1846504">
                  <a:extLst>
                    <a:ext uri="{9D8B030D-6E8A-4147-A177-3AD203B41FA5}">
                      <a16:colId xmlns:a16="http://schemas.microsoft.com/office/drawing/2014/main" val="127847487"/>
                    </a:ext>
                  </a:extLst>
                </a:gridCol>
              </a:tblGrid>
              <a:tr h="3762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err="1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장비명</a:t>
                      </a:r>
                      <a:endParaRPr lang="ko-KR" altLang="en-US" sz="16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수량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 사양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활용방안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3685357"/>
                  </a:ext>
                </a:extLst>
              </a:tr>
              <a:tr h="306146">
                <a:tc rowSpan="8"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  <a:endParaRPr lang="en-US" altLang="ko-KR" sz="13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기자재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고성능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GPU 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서버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식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90000"/>
                        </a:lnSpc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Supermicro 420GP-TNR </a:t>
                      </a:r>
                    </a:p>
                    <a:p>
                      <a:pPr algn="l" latinLnBrk="1">
                        <a:lnSpc>
                          <a:spcPct val="90000"/>
                        </a:lnSpc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- CPU : 64core</a:t>
                      </a:r>
                    </a:p>
                    <a:p>
                      <a:pPr algn="l" latinLnBrk="1">
                        <a:lnSpc>
                          <a:spcPct val="90000"/>
                        </a:lnSpc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- GPU : Nvidia A100 80G*8(56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개 인스턴스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고성능 인공지능 알고리즘의 구현이 필요한 강의</a:t>
                      </a:r>
                      <a:r>
                        <a:rPr lang="en-US" altLang="ko-KR" sz="1600" b="1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연구 지원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2803918"/>
                  </a:ext>
                </a:extLst>
              </a:tr>
              <a:tr h="18385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치타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인공지능학습플랫폼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식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90000"/>
                        </a:lnSpc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Cheetah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AI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학습 플랫폼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indent="0" algn="l" latinLnBrk="1">
                        <a:lnSpc>
                          <a:spcPct val="90000"/>
                        </a:lnSpc>
                        <a:buFontTx/>
                        <a:buNone/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가상화 컨테이너 기반 학습플랫폼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indent="0" algn="l" latinLnBrk="1">
                        <a:lnSpc>
                          <a:spcPct val="90000"/>
                        </a:lnSpc>
                        <a:buFontTx/>
                        <a:buNone/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노트북 관리 기능 지원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b="1" dirty="0">
                        <a:solidFill>
                          <a:srgbClr val="1702B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1197827"/>
                  </a:ext>
                </a:extLst>
              </a:tr>
              <a:tr h="1690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인공지능 통합 실습장비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10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대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90000"/>
                        </a:lnSpc>
                      </a:pPr>
                      <a:r>
                        <a:rPr lang="en-US" altLang="ko-KR" sz="1400" b="1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mCube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-AI </a:t>
                      </a:r>
                      <a:r>
                        <a:rPr lang="en-US" altLang="ko-KR" sz="1400" b="1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Vision&amp;Voice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실습 키트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indent="0" algn="l" latinLnBrk="1">
                        <a:lnSpc>
                          <a:spcPct val="90000"/>
                        </a:lnSpc>
                        <a:buFontTx/>
                        <a:buNone/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- Raspberry Pi4 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기반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indent="0" algn="l" latinLnBrk="1">
                        <a:lnSpc>
                          <a:spcPct val="90000"/>
                        </a:lnSpc>
                        <a:buFontTx/>
                        <a:buNone/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- AV 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센서 등 디바이스 제어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IOT 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구현 실습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IOT/</a:t>
                      </a:r>
                      <a:r>
                        <a:rPr lang="ko-KR" altLang="en-US" sz="1600" b="1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로봇 분야 강의</a:t>
                      </a:r>
                      <a:r>
                        <a:rPr lang="en-US" altLang="ko-KR" sz="1600" b="1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동아리활동</a:t>
                      </a:r>
                      <a:r>
                        <a:rPr lang="en-US" altLang="ko-KR" sz="1600" b="1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연구 지원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dirty="0">
                        <a:solidFill>
                          <a:srgbClr val="1702B0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441481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자율주행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실습장비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대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90000"/>
                        </a:lnSpc>
                      </a:pPr>
                      <a:r>
                        <a:rPr lang="en-US" altLang="ko-KR" sz="1400" b="1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ZetaBank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Education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AI kit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- Raspberry </a:t>
                      </a:r>
                      <a:r>
                        <a:rPr lang="en-US" altLang="ko-KR" sz="1400" b="0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jetson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0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nano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기반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- ROS(Robot Operating System) 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오픈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소스 기반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b="1" dirty="0">
                        <a:solidFill>
                          <a:srgbClr val="1702B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1188240"/>
                  </a:ext>
                </a:extLst>
              </a:tr>
              <a:tr h="6344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노트북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31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대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17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인치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(5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대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), 15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인치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(11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대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), 14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인치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(5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대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), 15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인치 </a:t>
                      </a:r>
                      <a:r>
                        <a:rPr lang="ko-KR" altLang="en-US" sz="1400" b="1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울트라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(10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대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ko-KR" altLang="en-US" sz="1600" b="1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온라인 회의</a:t>
                      </a:r>
                      <a:endParaRPr lang="en-US" altLang="ko-KR" sz="1600" b="1" dirty="0">
                        <a:solidFill>
                          <a:srgbClr val="1702B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ko-KR" altLang="en-US" sz="1600" b="1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온라인 강의 지원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8185462"/>
                  </a:ext>
                </a:extLst>
              </a:tr>
              <a:tr h="3289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태블릿 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PC</a:t>
                      </a:r>
                      <a:endParaRPr lang="ko-KR" altLang="en-US" sz="14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100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대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90000"/>
                        </a:lnSpc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삼성 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VN/SM-T735NZSIKOO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온라인 강의 수강학생 지원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3073058"/>
                  </a:ext>
                </a:extLst>
              </a:tr>
              <a:tr h="2842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캠코더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대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90000"/>
                        </a:lnSpc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Panasonic, MY/HC-X2000GD 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ko-KR" altLang="en-US" sz="1600" b="1" kern="1200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온라인 강의 및 </a:t>
                      </a:r>
                      <a:r>
                        <a:rPr lang="en-US" altLang="ko-KR" sz="1600" b="1" kern="1200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MOOC </a:t>
                      </a:r>
                      <a:r>
                        <a:rPr lang="ko-KR" altLang="en-US" sz="1600" b="1" kern="1200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 촬영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2534563"/>
                  </a:ext>
                </a:extLst>
              </a:tr>
              <a:tr h="2842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VR/AR 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장비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9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대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90000"/>
                        </a:lnSpc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Meta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Quest Pro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90000"/>
                        </a:lnSpc>
                      </a:pPr>
                      <a:r>
                        <a:rPr lang="en-US" altLang="ko-KR" sz="1600" b="1" kern="1200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VR</a:t>
                      </a:r>
                      <a:r>
                        <a:rPr lang="ko-KR" altLang="en-US" sz="1600" b="1" kern="1200" dirty="0">
                          <a:solidFill>
                            <a:srgbClr val="1702B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강의 지원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1349753"/>
                  </a:ext>
                </a:extLst>
              </a:tr>
            </a:tbl>
          </a:graphicData>
        </a:graphic>
      </p:graphicFrame>
      <p:sp>
        <p:nvSpPr>
          <p:cNvPr id="6" name="직사각형 5">
            <a:extLst>
              <a:ext uri="{FF2B5EF4-FFF2-40B4-BE49-F238E27FC236}">
                <a16:creationId xmlns:a16="http://schemas.microsoft.com/office/drawing/2014/main" id="{282059A7-AB79-409A-851C-0662D846C596}"/>
              </a:ext>
            </a:extLst>
          </p:cNvPr>
          <p:cNvSpPr/>
          <p:nvPr/>
        </p:nvSpPr>
        <p:spPr>
          <a:xfrm>
            <a:off x="229749" y="904264"/>
            <a:ext cx="29610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2000" b="1" dirty="0"/>
              <a:t>실습기자재 보유 현황</a:t>
            </a:r>
          </a:p>
        </p:txBody>
      </p:sp>
    </p:spTree>
    <p:extLst>
      <p:ext uri="{BB962C8B-B14F-4D97-AF65-F5344CB8AC3E}">
        <p14:creationId xmlns:p14="http://schemas.microsoft.com/office/powerpoint/2010/main" val="13764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5BEDF585-C073-41D7-AFB8-15E071991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E47B-18CA-4D6B-B6F6-D68BEDC2F4E9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sp>
        <p:nvSpPr>
          <p:cNvPr id="4" name="제목 3">
            <a:extLst>
              <a:ext uri="{FF2B5EF4-FFF2-40B4-BE49-F238E27FC236}">
                <a16:creationId xmlns:a16="http://schemas.microsoft.com/office/drawing/2014/main" id="{7DB122BA-B086-4B6A-ADA8-D69399449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교육인프라</a:t>
            </a:r>
            <a:r>
              <a:rPr lang="ko-KR" altLang="en-US" dirty="0"/>
              <a:t> 소개</a:t>
            </a:r>
          </a:p>
        </p:txBody>
      </p:sp>
      <p:sp>
        <p:nvSpPr>
          <p:cNvPr id="8" name="내용 개체 틀 7">
            <a:extLst>
              <a:ext uri="{FF2B5EF4-FFF2-40B4-BE49-F238E27FC236}">
                <a16:creationId xmlns:a16="http://schemas.microsoft.com/office/drawing/2014/main" id="{33F301FD-B5B7-4461-8B8B-96D097C2A2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6" y="1370350"/>
            <a:ext cx="5247942" cy="5390263"/>
          </a:xfrm>
        </p:spPr>
        <p:txBody>
          <a:bodyPr>
            <a:normAutofit fontScale="62500" lnSpcReduction="20000"/>
          </a:bodyPr>
          <a:lstStyle/>
          <a:p>
            <a:pPr marL="180975" lvl="1" indent="-180975">
              <a:buFont typeface="Wingdings" panose="05000000000000000000" pitchFamily="2" charset="2"/>
              <a:buChar char="Ø"/>
            </a:pPr>
            <a:r>
              <a:rPr lang="en-US" altLang="ko-KR" b="1" dirty="0">
                <a:latin typeface="맑은 고딕" panose="020B0503020000020004" pitchFamily="50" charset="-127"/>
              </a:rPr>
              <a:t>Supermicro 420GP-TNR </a:t>
            </a:r>
          </a:p>
          <a:p>
            <a:pPr marL="180975" lvl="2" indent="-95250"/>
            <a:r>
              <a:rPr lang="en-US" altLang="ko-KR" dirty="0"/>
              <a:t>CPU 64 core</a:t>
            </a:r>
          </a:p>
          <a:p>
            <a:pPr marL="180975" lvl="2" indent="-95250"/>
            <a:r>
              <a:rPr lang="en-US" altLang="ko-KR" dirty="0">
                <a:latin typeface="맑은 고딕" panose="020B0503020000020004" pitchFamily="50" charset="-127"/>
              </a:rPr>
              <a:t>GPU Nvidia A100 80G*8</a:t>
            </a:r>
          </a:p>
          <a:p>
            <a:pPr marL="180975" lvl="2" indent="-95250"/>
            <a:r>
              <a:rPr lang="en-US" altLang="ko-KR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GPU </a:t>
            </a:r>
            <a:r>
              <a:rPr lang="ko-KR" altLang="en-US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카드당</a:t>
            </a:r>
            <a:r>
              <a:rPr lang="en-US" altLang="ko-KR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 7</a:t>
            </a:r>
            <a:r>
              <a:rPr lang="ko-KR" altLang="en-US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개의 인스턴스 분할 동시에 </a:t>
            </a:r>
            <a:r>
              <a:rPr lang="en-US" altLang="ko-KR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56</a:t>
            </a:r>
            <a:r>
              <a:rPr lang="ko-KR" altLang="en-US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명 실습가능</a:t>
            </a:r>
            <a:endParaRPr lang="en-US" altLang="ko-KR" b="1" dirty="0">
              <a:solidFill>
                <a:srgbClr val="FF0000"/>
              </a:solidFill>
              <a:latin typeface="맑은 고딕" panose="020B0503020000020004" pitchFamily="50" charset="-127"/>
            </a:endParaRPr>
          </a:p>
          <a:p>
            <a:pPr marL="180975" lvl="2" indent="-95250"/>
            <a:r>
              <a:rPr lang="ko-KR" altLang="en-US" b="1" dirty="0">
                <a:latin typeface="맑은 고딕" panose="020B0503020000020004" pitchFamily="50" charset="-127"/>
              </a:rPr>
              <a:t>고성능 </a:t>
            </a:r>
            <a:r>
              <a:rPr lang="ko-KR" altLang="en-US" b="1" dirty="0" err="1">
                <a:latin typeface="맑은 고딕" panose="020B0503020000020004" pitchFamily="50" charset="-127"/>
              </a:rPr>
              <a:t>딥러닝</a:t>
            </a:r>
            <a:r>
              <a:rPr lang="ko-KR" altLang="en-US" b="1" dirty="0">
                <a:latin typeface="맑은 고딕" panose="020B0503020000020004" pitchFamily="50" charset="-127"/>
              </a:rPr>
              <a:t> 학습</a:t>
            </a:r>
            <a:r>
              <a:rPr lang="en-US" altLang="ko-KR" b="1" dirty="0">
                <a:latin typeface="맑은 고딕" panose="020B0503020000020004" pitchFamily="50" charset="-127"/>
              </a:rPr>
              <a:t>/</a:t>
            </a:r>
            <a:r>
              <a:rPr lang="ko-KR" altLang="en-US" b="1" dirty="0">
                <a:latin typeface="맑은 고딕" panose="020B0503020000020004" pitchFamily="50" charset="-127"/>
              </a:rPr>
              <a:t>추론 활용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108000" lvl="2" indent="-108000">
              <a:lnSpc>
                <a:spcPct val="110000"/>
              </a:lnSpc>
            </a:pPr>
            <a:endParaRPr lang="en-US" altLang="ko-KR" b="1" dirty="0">
              <a:latin typeface="맑은 고딕" panose="020B0503020000020004" pitchFamily="50" charset="-127"/>
            </a:endParaRPr>
          </a:p>
          <a:p>
            <a:pPr marL="180975" lvl="1" indent="-180975">
              <a:buFont typeface="Wingdings" panose="05000000000000000000" pitchFamily="2" charset="2"/>
              <a:buChar char="Ø"/>
            </a:pPr>
            <a:r>
              <a:rPr lang="en-US" altLang="ko-KR" b="1" dirty="0">
                <a:latin typeface="맑은 고딕" panose="020B0503020000020004" pitchFamily="50" charset="-127"/>
              </a:rPr>
              <a:t>Cheetah</a:t>
            </a:r>
            <a:r>
              <a:rPr lang="ko-KR" altLang="en-US" b="1" dirty="0">
                <a:latin typeface="맑은 고딕" panose="020B0503020000020004" pitchFamily="50" charset="-127"/>
              </a:rPr>
              <a:t> </a:t>
            </a:r>
            <a:r>
              <a:rPr lang="en-US" altLang="ko-KR" b="1" dirty="0">
                <a:latin typeface="맑은 고딕" panose="020B0503020000020004" pitchFamily="50" charset="-127"/>
              </a:rPr>
              <a:t>AI</a:t>
            </a:r>
            <a:r>
              <a:rPr lang="ko-KR" altLang="en-US" b="1" dirty="0">
                <a:latin typeface="맑은 고딕" panose="020B0503020000020004" pitchFamily="50" charset="-127"/>
              </a:rPr>
              <a:t> 학습 플랫폼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180975" lvl="2" indent="-95250"/>
            <a:r>
              <a:rPr lang="ko-KR" altLang="en-US" dirty="0"/>
              <a:t>개인 실습환경을 </a:t>
            </a:r>
            <a:r>
              <a:rPr lang="ko-KR" altLang="en-US" dirty="0" err="1"/>
              <a:t>컨테이너화하여</a:t>
            </a:r>
            <a:r>
              <a:rPr lang="ko-KR" altLang="en-US" dirty="0"/>
              <a:t> 배포 관리</a:t>
            </a:r>
            <a:endParaRPr lang="en-US" altLang="ko-KR" dirty="0"/>
          </a:p>
          <a:p>
            <a:pPr marL="180975" lvl="3" indent="-95250">
              <a:lnSpc>
                <a:spcPct val="120000"/>
              </a:lnSpc>
            </a:pPr>
            <a:r>
              <a:rPr lang="ko-KR" altLang="en-US" sz="1800" b="1" dirty="0">
                <a:solidFill>
                  <a:srgbClr val="FF0000"/>
                </a:solidFill>
              </a:rPr>
              <a:t>실습환경 자동 생성</a:t>
            </a:r>
            <a:r>
              <a:rPr lang="en-US" altLang="ko-KR" sz="1800" b="1" dirty="0">
                <a:solidFill>
                  <a:srgbClr val="FF0000"/>
                </a:solidFill>
              </a:rPr>
              <a:t>/</a:t>
            </a:r>
            <a:r>
              <a:rPr lang="ko-KR" altLang="en-US" sz="1800" b="1" dirty="0">
                <a:solidFill>
                  <a:srgbClr val="FF0000"/>
                </a:solidFill>
              </a:rPr>
              <a:t>소멸</a:t>
            </a:r>
            <a:endParaRPr lang="en-US" altLang="ko-KR" sz="1800" b="1" dirty="0">
              <a:solidFill>
                <a:srgbClr val="FF0000"/>
              </a:solidFill>
            </a:endParaRPr>
          </a:p>
          <a:p>
            <a:pPr marL="180975" lvl="3" indent="-95250">
              <a:lnSpc>
                <a:spcPct val="120000"/>
              </a:lnSpc>
            </a:pPr>
            <a:r>
              <a:rPr lang="en-US" altLang="ko-KR" sz="1800" b="1" dirty="0">
                <a:solidFill>
                  <a:srgbClr val="FF0000"/>
                </a:solidFill>
              </a:rPr>
              <a:t>Python, R, MATLAB </a:t>
            </a:r>
            <a:r>
              <a:rPr lang="ko-KR" altLang="en-US" sz="1800" b="1" dirty="0">
                <a:solidFill>
                  <a:srgbClr val="FF0000"/>
                </a:solidFill>
              </a:rPr>
              <a:t>등 탑재</a:t>
            </a:r>
            <a:endParaRPr lang="en-US" altLang="ko-KR" sz="1800" b="1" dirty="0">
              <a:solidFill>
                <a:srgbClr val="FF0000"/>
              </a:solidFill>
            </a:endParaRPr>
          </a:p>
          <a:p>
            <a:pPr marL="180975" lvl="3" indent="-95250">
              <a:lnSpc>
                <a:spcPct val="120000"/>
              </a:lnSpc>
            </a:pPr>
            <a:r>
              <a:rPr lang="en-US" altLang="ko-KR" sz="1800" b="1" dirty="0">
                <a:solidFill>
                  <a:srgbClr val="FF0000"/>
                </a:solidFill>
              </a:rPr>
              <a:t>AI</a:t>
            </a:r>
            <a:r>
              <a:rPr lang="ko-KR" altLang="en-US" sz="1800" b="1" dirty="0">
                <a:solidFill>
                  <a:srgbClr val="FF0000"/>
                </a:solidFill>
              </a:rPr>
              <a:t> 프레임워크</a:t>
            </a:r>
            <a:r>
              <a:rPr lang="en-US" altLang="ko-KR" sz="1800" b="1" dirty="0">
                <a:solidFill>
                  <a:srgbClr val="FF0000"/>
                </a:solidFill>
              </a:rPr>
              <a:t>(Python, TensorFlow, </a:t>
            </a:r>
            <a:r>
              <a:rPr lang="en-US" altLang="ko-KR" sz="1800" b="1" dirty="0" err="1">
                <a:solidFill>
                  <a:srgbClr val="FF0000"/>
                </a:solidFill>
              </a:rPr>
              <a:t>Keras</a:t>
            </a:r>
            <a:r>
              <a:rPr lang="en-US" altLang="ko-KR" sz="1800" b="1" dirty="0">
                <a:solidFill>
                  <a:srgbClr val="FF0000"/>
                </a:solidFill>
              </a:rPr>
              <a:t>, CUDA, </a:t>
            </a:r>
            <a:r>
              <a:rPr lang="en-US" altLang="ko-KR" sz="1800" b="1" dirty="0" err="1">
                <a:solidFill>
                  <a:srgbClr val="FF0000"/>
                </a:solidFill>
              </a:rPr>
              <a:t>cuDNN</a:t>
            </a:r>
            <a:r>
              <a:rPr lang="en-US" altLang="ko-KR" sz="1800" b="1" dirty="0">
                <a:solidFill>
                  <a:srgbClr val="FF0000"/>
                </a:solidFill>
              </a:rPr>
              <a:t>, Docker </a:t>
            </a:r>
            <a:r>
              <a:rPr lang="ko-KR" altLang="en-US" sz="1800" b="1" dirty="0">
                <a:solidFill>
                  <a:srgbClr val="FF0000"/>
                </a:solidFill>
              </a:rPr>
              <a:t>등</a:t>
            </a:r>
            <a:r>
              <a:rPr lang="en-US" altLang="ko-KR" sz="1800" b="1" dirty="0">
                <a:solidFill>
                  <a:srgbClr val="FF0000"/>
                </a:solidFill>
              </a:rPr>
              <a:t>)</a:t>
            </a:r>
            <a:r>
              <a:rPr lang="en-US" altLang="ko-KR" sz="1800" dirty="0"/>
              <a:t> </a:t>
            </a:r>
            <a:r>
              <a:rPr lang="ko-KR" altLang="en-US" sz="1800" b="1" dirty="0">
                <a:solidFill>
                  <a:srgbClr val="FF0000"/>
                </a:solidFill>
              </a:rPr>
              <a:t>탑재</a:t>
            </a:r>
            <a:endParaRPr lang="en-US" altLang="ko-KR" sz="1800" b="1" dirty="0">
              <a:solidFill>
                <a:srgbClr val="FF0000"/>
              </a:solidFill>
            </a:endParaRPr>
          </a:p>
          <a:p>
            <a:pPr marL="180975" lvl="3" indent="-95250">
              <a:lnSpc>
                <a:spcPct val="120000"/>
              </a:lnSpc>
            </a:pPr>
            <a:r>
              <a:rPr lang="en-US" altLang="ko-KR" sz="1800" b="1" dirty="0">
                <a:solidFill>
                  <a:srgbClr val="FF0000"/>
                </a:solidFill>
              </a:rPr>
              <a:t>MIG(Multi Instance GPU) </a:t>
            </a:r>
            <a:r>
              <a:rPr lang="ko-KR" altLang="en-US" sz="1800" b="1" dirty="0">
                <a:solidFill>
                  <a:srgbClr val="FF0000"/>
                </a:solidFill>
              </a:rPr>
              <a:t>지원하여 최대 </a:t>
            </a:r>
            <a:r>
              <a:rPr lang="en-US" altLang="ko-KR" sz="1800" b="1" dirty="0">
                <a:solidFill>
                  <a:srgbClr val="FF0000"/>
                </a:solidFill>
              </a:rPr>
              <a:t>70</a:t>
            </a:r>
            <a:r>
              <a:rPr lang="ko-KR" altLang="en-US" sz="1800" b="1" dirty="0">
                <a:solidFill>
                  <a:srgbClr val="FF0000"/>
                </a:solidFill>
              </a:rPr>
              <a:t>명 동시 수강 가능</a:t>
            </a:r>
            <a:endParaRPr lang="en-US" altLang="ko-KR" sz="1800" b="1" dirty="0">
              <a:solidFill>
                <a:srgbClr val="FF0000"/>
              </a:solidFill>
            </a:endParaRPr>
          </a:p>
          <a:p>
            <a:pPr marL="180975" lvl="3" indent="-95250">
              <a:lnSpc>
                <a:spcPct val="120000"/>
              </a:lnSpc>
            </a:pPr>
            <a:r>
              <a:rPr lang="ko-KR" altLang="en-US" sz="1800" dirty="0"/>
              <a:t>운영서버 및 스토리지 서버 별도 구축 </a:t>
            </a:r>
            <a:r>
              <a:rPr lang="en-US" altLang="ko-KR" sz="1800" dirty="0"/>
              <a:t>(50TB)</a:t>
            </a:r>
          </a:p>
          <a:p>
            <a:pPr marL="180975" lvl="3" indent="-95250">
              <a:lnSpc>
                <a:spcPct val="120000"/>
              </a:lnSpc>
            </a:pPr>
            <a:r>
              <a:rPr lang="ko-KR" altLang="en-US" sz="1800" dirty="0"/>
              <a:t>교과목별로 그룹 생성하여 독립적으로 자원 관리</a:t>
            </a:r>
            <a:endParaRPr lang="en-US" altLang="ko-KR" sz="1800" dirty="0"/>
          </a:p>
          <a:p>
            <a:pPr marL="180975" lvl="3" indent="-95250">
              <a:lnSpc>
                <a:spcPct val="120000"/>
              </a:lnSpc>
            </a:pPr>
            <a:r>
              <a:rPr lang="ko-KR" altLang="en-US" sz="1800" dirty="0"/>
              <a:t>할당된 자원범위에서 하위그룹을 생성하여 팀별 학습도 가능</a:t>
            </a:r>
            <a:endParaRPr lang="en-US" altLang="ko-KR" sz="1800" dirty="0"/>
          </a:p>
          <a:p>
            <a:pPr marL="180975" lvl="3" indent="-95250">
              <a:lnSpc>
                <a:spcPct val="120000"/>
              </a:lnSpc>
            </a:pPr>
            <a:r>
              <a:rPr lang="ko-KR" altLang="en-US" sz="1800" dirty="0"/>
              <a:t>주피터 노트북을 활용해 예제 등을 자유롭게 공유</a:t>
            </a:r>
            <a:endParaRPr lang="en-US" altLang="ko-KR" sz="1800" dirty="0"/>
          </a:p>
          <a:p>
            <a:pPr marL="108000" lvl="2" indent="-108000">
              <a:lnSpc>
                <a:spcPct val="120000"/>
              </a:lnSpc>
            </a:pPr>
            <a:endParaRPr lang="en-US" altLang="ko-KR" dirty="0"/>
          </a:p>
          <a:p>
            <a:pPr marL="180975" lvl="1" indent="-180975"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지원 대상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180975" lvl="2" indent="-95250"/>
            <a:r>
              <a:rPr lang="ko-KR" altLang="en-US" dirty="0">
                <a:latin typeface="맑은 고딕" panose="020B0503020000020004" pitchFamily="50" charset="-127"/>
              </a:rPr>
              <a:t>인공지능 교과목 강의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180975" lvl="2" indent="-95250"/>
            <a:r>
              <a:rPr lang="ko-KR" altLang="en-US" dirty="0">
                <a:latin typeface="맑은 고딕" panose="020B0503020000020004" pitchFamily="50" charset="-127"/>
              </a:rPr>
              <a:t>연구실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180975" lvl="2" indent="-95250"/>
            <a:r>
              <a:rPr lang="ko-KR" altLang="en-US" dirty="0">
                <a:latin typeface="맑은 고딕" panose="020B0503020000020004" pitchFamily="50" charset="-127"/>
              </a:rPr>
              <a:t>동아리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180975" lvl="2" indent="-95250"/>
            <a:endParaRPr lang="en-US" altLang="ko-KR" dirty="0">
              <a:latin typeface="맑은 고딕" panose="020B0503020000020004" pitchFamily="50" charset="-127"/>
            </a:endParaRPr>
          </a:p>
          <a:p>
            <a:pPr marL="180975" lvl="1" indent="-180975"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지원 우선 순위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180975" lvl="2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공유 교과목 강의 </a:t>
            </a:r>
            <a:r>
              <a:rPr lang="en-US" altLang="ko-KR" dirty="0">
                <a:latin typeface="맑은 고딕" panose="020B0503020000020004" pitchFamily="50" charset="-127"/>
              </a:rPr>
              <a:t>&gt; </a:t>
            </a:r>
            <a:r>
              <a:rPr lang="ko-KR" altLang="en-US" dirty="0">
                <a:latin typeface="맑은 고딕" panose="020B0503020000020004" pitchFamily="50" charset="-127"/>
              </a:rPr>
              <a:t>일반 교과목 강의 </a:t>
            </a:r>
            <a:r>
              <a:rPr lang="en-US" altLang="ko-KR" dirty="0">
                <a:latin typeface="맑은 고딕" panose="020B0503020000020004" pitchFamily="50" charset="-127"/>
              </a:rPr>
              <a:t>&gt; </a:t>
            </a:r>
            <a:r>
              <a:rPr lang="ko-KR" altLang="en-US" dirty="0">
                <a:latin typeface="맑은 고딕" panose="020B0503020000020004" pitchFamily="50" charset="-127"/>
              </a:rPr>
              <a:t>연구실 </a:t>
            </a:r>
            <a:r>
              <a:rPr lang="en-US" altLang="ko-KR" dirty="0">
                <a:latin typeface="맑은 고딕" panose="020B0503020000020004" pitchFamily="50" charset="-127"/>
              </a:rPr>
              <a:t>&gt; </a:t>
            </a:r>
            <a:r>
              <a:rPr lang="ko-KR" altLang="en-US" dirty="0">
                <a:latin typeface="맑은 고딕" panose="020B0503020000020004" pitchFamily="50" charset="-127"/>
              </a:rPr>
              <a:t>동아리</a:t>
            </a:r>
            <a:endParaRPr lang="en-US" altLang="ko-KR" dirty="0">
              <a:latin typeface="맑은 고딕" panose="020B0503020000020004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FC76CE1-B888-4023-A337-B03F7D169336}"/>
              </a:ext>
            </a:extLst>
          </p:cNvPr>
          <p:cNvSpPr/>
          <p:nvPr/>
        </p:nvSpPr>
        <p:spPr>
          <a:xfrm>
            <a:off x="229749" y="904264"/>
            <a:ext cx="27045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2000" b="1" dirty="0"/>
              <a:t>실습장비 상세 소개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30FE632B-1DD7-4FCD-950F-2D14681DE57F}"/>
              </a:ext>
            </a:extLst>
          </p:cNvPr>
          <p:cNvGrpSpPr/>
          <p:nvPr/>
        </p:nvGrpSpPr>
        <p:grpSpPr>
          <a:xfrm>
            <a:off x="5535196" y="3710959"/>
            <a:ext cx="6406693" cy="2800287"/>
            <a:chOff x="5671260" y="971613"/>
            <a:chExt cx="6406693" cy="3447693"/>
          </a:xfrm>
        </p:grpSpPr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D03A1087-29CE-47FD-8367-DEAF18E7354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671260" y="971613"/>
              <a:ext cx="6406693" cy="3447693"/>
            </a:xfrm>
            <a:prstGeom prst="rect">
              <a:avLst/>
            </a:prstGeom>
          </p:spPr>
        </p:pic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C3FBCA10-73E4-4811-8BA5-6274B4CB7E10}"/>
                </a:ext>
              </a:extLst>
            </p:cNvPr>
            <p:cNvSpPr/>
            <p:nvPr/>
          </p:nvSpPr>
          <p:spPr>
            <a:xfrm>
              <a:off x="9471632" y="3330948"/>
              <a:ext cx="1130438" cy="4547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900" b="1" dirty="0">
                  <a:solidFill>
                    <a:srgbClr val="3394AF"/>
                  </a:solidFill>
                  <a:latin typeface="나눔고딕" panose="020B0600000101010101" charset="-127"/>
                  <a:ea typeface="나눔고딕" panose="020B0600000101010101" charset="-127"/>
                  <a:cs typeface="나눔고딕" panose="020B0600000101010101" charset="-127"/>
                </a:rPr>
                <a:t>NVIDIA A100  * 8</a:t>
              </a:r>
            </a:p>
            <a:p>
              <a:pPr algn="ctr"/>
              <a:r>
                <a:rPr lang="en-US" altLang="ko-KR" sz="900" b="1" dirty="0">
                  <a:solidFill>
                    <a:srgbClr val="3394AF"/>
                  </a:solidFill>
                  <a:latin typeface="나눔고딕" panose="020B0600000101010101" charset="-127"/>
                  <a:ea typeface="나눔고딕" panose="020B0600000101010101" charset="-127"/>
                  <a:cs typeface="나눔고딕" panose="020B0600000101010101" charset="-127"/>
                </a:rPr>
                <a:t>= 56 instances</a:t>
              </a:r>
              <a:endParaRPr lang="ko-KR" altLang="en-US" sz="900" b="1" dirty="0">
                <a:solidFill>
                  <a:srgbClr val="3394AF"/>
                </a:solidFill>
                <a:latin typeface="나눔고딕" panose="020B0600000101010101" charset="-127"/>
                <a:ea typeface="나눔고딕" panose="020B0600000101010101" charset="-127"/>
                <a:cs typeface="나눔고딕" panose="020B0600000101010101" charset="-127"/>
              </a:endParaRP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8EBAA021-2495-40CA-8A69-BA69C838D29C}"/>
                </a:ext>
              </a:extLst>
            </p:cNvPr>
            <p:cNvSpPr/>
            <p:nvPr/>
          </p:nvSpPr>
          <p:spPr>
            <a:xfrm>
              <a:off x="11469195" y="3347600"/>
              <a:ext cx="458780" cy="2841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900" b="1" dirty="0">
                  <a:solidFill>
                    <a:srgbClr val="008080"/>
                  </a:solidFill>
                  <a:latin typeface="나눔고딕" panose="020B0600000101010101" charset="-127"/>
                  <a:ea typeface="나눔고딕" panose="020B0600000101010101" charset="-127"/>
                  <a:cs typeface="나눔고딕" panose="020B0600000101010101" charset="-127"/>
                </a:rPr>
                <a:t>50TB</a:t>
              </a:r>
              <a:endParaRPr lang="ko-KR" altLang="en-US" sz="900" b="1" dirty="0">
                <a:solidFill>
                  <a:srgbClr val="008080"/>
                </a:solidFill>
                <a:latin typeface="나눔고딕" panose="020B0600000101010101" charset="-127"/>
                <a:ea typeface="나눔고딕" panose="020B0600000101010101" charset="-127"/>
                <a:cs typeface="나눔고딕" panose="020B0600000101010101" charset="-127"/>
              </a:endParaRPr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FD985FC5-4522-40FC-905A-FFDBC4FC921A}"/>
                </a:ext>
              </a:extLst>
            </p:cNvPr>
            <p:cNvSpPr/>
            <p:nvPr/>
          </p:nvSpPr>
          <p:spPr>
            <a:xfrm>
              <a:off x="7627118" y="1190178"/>
              <a:ext cx="1591391" cy="30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000" b="1" dirty="0" err="1">
                  <a:solidFill>
                    <a:srgbClr val="008080"/>
                  </a:solidFill>
                  <a:latin typeface="나눔고딕" panose="020B0600000101010101" charset="-127"/>
                  <a:ea typeface="나눔고딕" panose="020B0600000101010101" charset="-127"/>
                  <a:cs typeface="나눔고딕" panose="020B0600000101010101" charset="-127"/>
                </a:rPr>
                <a:t>웹기반</a:t>
              </a:r>
              <a:r>
                <a:rPr lang="ko-KR" altLang="en-US" sz="1000" b="1" dirty="0">
                  <a:solidFill>
                    <a:srgbClr val="008080"/>
                  </a:solidFill>
                  <a:latin typeface="나눔고딕" panose="020B0600000101010101" charset="-127"/>
                  <a:ea typeface="나눔고딕" panose="020B0600000101010101" charset="-127"/>
                  <a:cs typeface="나눔고딕" panose="020B0600000101010101" charset="-127"/>
                </a:rPr>
                <a:t> 사용환경</a:t>
              </a:r>
            </a:p>
          </p:txBody>
        </p:sp>
      </p:grpSp>
      <p:pic>
        <p:nvPicPr>
          <p:cNvPr id="21" name="그림 20">
            <a:extLst>
              <a:ext uri="{FF2B5EF4-FFF2-40B4-BE49-F238E27FC236}">
                <a16:creationId xmlns:a16="http://schemas.microsoft.com/office/drawing/2014/main" id="{4B450225-C60B-4E79-A209-CDA09BBA22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0966" y="2830237"/>
            <a:ext cx="2537076" cy="136140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9617A4D0-8ABC-4CFB-9E94-E85C274B8B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0336" y="1263247"/>
            <a:ext cx="2556414" cy="1430778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4F4CF32E-2CFE-46C2-B0B8-254F710EC6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8542" y="1304374"/>
            <a:ext cx="2978861" cy="8072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C01B73BE-2344-46AC-9983-D0D24208736F}"/>
              </a:ext>
            </a:extLst>
          </p:cNvPr>
          <p:cNvSpPr/>
          <p:nvPr/>
        </p:nvSpPr>
        <p:spPr>
          <a:xfrm>
            <a:off x="4945290" y="869883"/>
            <a:ext cx="36289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en-US" altLang="ko-KR" b="1" dirty="0">
                <a:latin typeface="맑은 고딕" panose="020B0503020000020004" pitchFamily="50" charset="-127"/>
              </a:rPr>
              <a:t>Supermicro 420GP-TNR 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76BF8A59-7BFC-42C1-A5BC-14CD5E36D65B}"/>
              </a:ext>
            </a:extLst>
          </p:cNvPr>
          <p:cNvSpPr/>
          <p:nvPr/>
        </p:nvSpPr>
        <p:spPr>
          <a:xfrm>
            <a:off x="4946711" y="3331086"/>
            <a:ext cx="34612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en-US" altLang="ko-KR" b="1" dirty="0">
                <a:latin typeface="맑은 고딕" panose="020B0503020000020004" pitchFamily="50" charset="-127"/>
              </a:rPr>
              <a:t>Cheetah</a:t>
            </a:r>
            <a:r>
              <a:rPr lang="ko-KR" altLang="en-US" b="1" dirty="0">
                <a:latin typeface="맑은 고딕" panose="020B0503020000020004" pitchFamily="50" charset="-127"/>
              </a:rPr>
              <a:t> </a:t>
            </a:r>
            <a:r>
              <a:rPr lang="en-US" altLang="ko-KR" b="1" dirty="0">
                <a:latin typeface="맑은 고딕" panose="020B0503020000020004" pitchFamily="50" charset="-127"/>
              </a:rPr>
              <a:t>AI</a:t>
            </a:r>
            <a:r>
              <a:rPr lang="ko-KR" altLang="en-US" b="1" dirty="0">
                <a:latin typeface="맑은 고딕" panose="020B0503020000020004" pitchFamily="50" charset="-127"/>
              </a:rPr>
              <a:t> 학습 플랫폼</a:t>
            </a:r>
            <a:endParaRPr lang="en-US" altLang="ko-KR" b="1" dirty="0"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18213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5BEDF585-C073-41D7-AFB8-15E071991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E47B-18CA-4D6B-B6F6-D68BEDC2F4E9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sp>
        <p:nvSpPr>
          <p:cNvPr id="4" name="제목 3">
            <a:extLst>
              <a:ext uri="{FF2B5EF4-FFF2-40B4-BE49-F238E27FC236}">
                <a16:creationId xmlns:a16="http://schemas.microsoft.com/office/drawing/2014/main" id="{7DB122BA-B086-4B6A-ADA8-D69399449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656" y="97387"/>
            <a:ext cx="10515600" cy="613813"/>
          </a:xfrm>
        </p:spPr>
        <p:txBody>
          <a:bodyPr/>
          <a:lstStyle/>
          <a:p>
            <a:r>
              <a:rPr lang="ko-KR" altLang="en-US" dirty="0" err="1"/>
              <a:t>교육인프라</a:t>
            </a:r>
            <a:r>
              <a:rPr lang="ko-KR" altLang="en-US" dirty="0"/>
              <a:t> 소개</a:t>
            </a:r>
          </a:p>
        </p:txBody>
      </p:sp>
      <p:sp>
        <p:nvSpPr>
          <p:cNvPr id="7" name="내용 개체 틀 7">
            <a:extLst>
              <a:ext uri="{FF2B5EF4-FFF2-40B4-BE49-F238E27FC236}">
                <a16:creationId xmlns:a16="http://schemas.microsoft.com/office/drawing/2014/main" id="{7A7613E7-3147-44FC-B0D9-9316D318EAA0}"/>
              </a:ext>
            </a:extLst>
          </p:cNvPr>
          <p:cNvSpPr txBox="1">
            <a:spLocks/>
          </p:cNvSpPr>
          <p:nvPr/>
        </p:nvSpPr>
        <p:spPr>
          <a:xfrm>
            <a:off x="283355" y="1370350"/>
            <a:ext cx="5862454" cy="548765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72000">
              <a:buFont typeface="Wingdings" panose="05000000000000000000" pitchFamily="2" charset="2"/>
              <a:buChar char="v"/>
            </a:pP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b="1" dirty="0" err="1">
                <a:solidFill>
                  <a:srgbClr val="0070C0"/>
                </a:solidFill>
                <a:latin typeface="맑은 고딕" panose="020B0503020000020004" pitchFamily="50" charset="-127"/>
              </a:rPr>
              <a:t>mCube</a:t>
            </a:r>
            <a:r>
              <a:rPr lang="ko-KR" altLang="en-US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b="1" dirty="0" err="1">
                <a:solidFill>
                  <a:srgbClr val="0070C0"/>
                </a:solidFill>
                <a:latin typeface="맑은 고딕" panose="020B0503020000020004" pitchFamily="50" charset="-127"/>
              </a:rPr>
              <a:t>Vision&amp;Voice</a:t>
            </a: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(10</a:t>
            </a:r>
            <a:r>
              <a:rPr lang="ko-KR" altLang="en-US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대</a:t>
            </a: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)</a:t>
            </a:r>
          </a:p>
          <a:p>
            <a:pPr marL="216000" lvl="1" indent="-1080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장비</a:t>
            </a:r>
            <a:r>
              <a:rPr lang="en-US" altLang="ko-KR" b="1" dirty="0">
                <a:latin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</a:rPr>
              <a:t>특징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358775" lvl="4" indent="-92075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Raspberry Pi4/Arduino </a:t>
            </a:r>
            <a:r>
              <a:rPr lang="ko-KR" altLang="en-US" dirty="0">
                <a:latin typeface="맑은 고딕" panose="020B0503020000020004" pitchFamily="50" charset="-127"/>
              </a:rPr>
              <a:t>기반</a:t>
            </a:r>
            <a:r>
              <a:rPr lang="en-US" altLang="ko-KR" dirty="0">
                <a:latin typeface="맑은 고딕" panose="020B0503020000020004" pitchFamily="50" charset="-127"/>
              </a:rPr>
              <a:t> IOT </a:t>
            </a:r>
            <a:r>
              <a:rPr lang="ko-KR" altLang="en-US" dirty="0">
                <a:latin typeface="맑은 고딕" panose="020B0503020000020004" pitchFamily="50" charset="-127"/>
              </a:rPr>
              <a:t>실습 장비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358775" lvl="4" indent="-92075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Wi-Fi</a:t>
            </a:r>
            <a:r>
              <a:rPr lang="ko-KR" altLang="en-US" dirty="0">
                <a:latin typeface="맑은 고딕" panose="020B0503020000020004" pitchFamily="50" charset="-127"/>
              </a:rPr>
              <a:t>와 </a:t>
            </a:r>
            <a:r>
              <a:rPr lang="en-US" altLang="ko-KR" dirty="0">
                <a:latin typeface="맑은 고딕" panose="020B0503020000020004" pitchFamily="50" charset="-127"/>
              </a:rPr>
              <a:t>Bluetooth </a:t>
            </a:r>
            <a:r>
              <a:rPr lang="ko-KR" altLang="en-US" dirty="0">
                <a:latin typeface="맑은 고딕" panose="020B0503020000020004" pitchFamily="50" charset="-127"/>
              </a:rPr>
              <a:t>통신 지원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358775" lvl="4" indent="-92075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안드로이드 어플 프로그래밍 및 스마트 기기 연동 지원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358775" lvl="4" indent="-92075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확장 </a:t>
            </a:r>
            <a:r>
              <a:rPr lang="en-US" altLang="ko-KR" dirty="0">
                <a:latin typeface="맑은 고딕" panose="020B0503020000020004" pitchFamily="50" charset="-127"/>
              </a:rPr>
              <a:t>GPIO 80</a:t>
            </a:r>
            <a:r>
              <a:rPr lang="ko-KR" altLang="en-US" dirty="0">
                <a:latin typeface="맑은 고딕" panose="020B0503020000020004" pitchFamily="50" charset="-127"/>
              </a:rPr>
              <a:t>여종의 센서 및 디바이스 제어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358775" lvl="4" indent="-92075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TensorFlow</a:t>
            </a:r>
            <a:r>
              <a:rPr lang="ko-KR" altLang="en-US" dirty="0">
                <a:latin typeface="맑은 고딕" panose="020B0503020000020004" pitchFamily="50" charset="-127"/>
              </a:rPr>
              <a:t>와 </a:t>
            </a:r>
            <a:r>
              <a:rPr lang="en-US" altLang="ko-KR" dirty="0">
                <a:latin typeface="맑은 고딕" panose="020B0503020000020004" pitchFamily="50" charset="-127"/>
              </a:rPr>
              <a:t>Python </a:t>
            </a:r>
            <a:r>
              <a:rPr lang="ko-KR" altLang="en-US" dirty="0">
                <a:latin typeface="맑은 고딕" panose="020B0503020000020004" pitchFamily="50" charset="-127"/>
              </a:rPr>
              <a:t>활용 기계학습 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216000" lvl="1" indent="-108000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지원 대상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358775" lvl="4" indent="-92075"/>
            <a:r>
              <a:rPr lang="ko-KR" altLang="en-US" dirty="0">
                <a:latin typeface="맑은 고딕" panose="020B0503020000020004" pitchFamily="50" charset="-127"/>
              </a:rPr>
              <a:t>인공지능 교과목 강의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358775" lvl="4" indent="-92075"/>
            <a:r>
              <a:rPr lang="ko-KR" altLang="en-US" dirty="0">
                <a:latin typeface="맑은 고딕" panose="020B0503020000020004" pitchFamily="50" charset="-127"/>
              </a:rPr>
              <a:t>연구실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358775" lvl="4" indent="-92075"/>
            <a:r>
              <a:rPr lang="ko-KR" altLang="en-US" dirty="0">
                <a:latin typeface="맑은 고딕" panose="020B0503020000020004" pitchFamily="50" charset="-127"/>
              </a:rPr>
              <a:t>동아리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216000" lvl="1" indent="-108000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지원 우선 순위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358775" lvl="4" indent="-92075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공유 교과목 강의 </a:t>
            </a:r>
            <a:r>
              <a:rPr lang="en-US" altLang="ko-KR" dirty="0">
                <a:latin typeface="맑은 고딕" panose="020B0503020000020004" pitchFamily="50" charset="-127"/>
              </a:rPr>
              <a:t>&gt; </a:t>
            </a:r>
            <a:r>
              <a:rPr lang="ko-KR" altLang="en-US" dirty="0">
                <a:latin typeface="맑은 고딕" panose="020B0503020000020004" pitchFamily="50" charset="-127"/>
              </a:rPr>
              <a:t>일반 교과목 강의 </a:t>
            </a:r>
            <a:r>
              <a:rPr lang="en-US" altLang="ko-KR" dirty="0">
                <a:latin typeface="맑은 고딕" panose="020B0503020000020004" pitchFamily="50" charset="-127"/>
              </a:rPr>
              <a:t>&gt; </a:t>
            </a:r>
            <a:r>
              <a:rPr lang="ko-KR" altLang="en-US" dirty="0">
                <a:latin typeface="맑은 고딕" panose="020B0503020000020004" pitchFamily="50" charset="-127"/>
              </a:rPr>
              <a:t>연구실 </a:t>
            </a:r>
            <a:r>
              <a:rPr lang="en-US" altLang="ko-KR" dirty="0">
                <a:latin typeface="맑은 고딕" panose="020B0503020000020004" pitchFamily="50" charset="-127"/>
              </a:rPr>
              <a:t>&gt; </a:t>
            </a:r>
            <a:r>
              <a:rPr lang="ko-KR" altLang="en-US" dirty="0">
                <a:latin typeface="맑은 고딕" panose="020B0503020000020004" pitchFamily="50" charset="-127"/>
              </a:rPr>
              <a:t>동아리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358775" lvl="4" indent="-92075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</a:rPr>
              <a:t>강의실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marL="914400" lvl="2" indent="0">
              <a:lnSpc>
                <a:spcPct val="120000"/>
              </a:lnSpc>
              <a:buNone/>
            </a:pPr>
            <a:r>
              <a:rPr lang="en-US" altLang="ko-KR" dirty="0">
                <a:latin typeface="맑은 고딕" panose="020B0503020000020004" pitchFamily="50" charset="-127"/>
              </a:rPr>
              <a:t> </a:t>
            </a: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16CCC659-75F4-4140-96BA-1465F119E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311" y="4962812"/>
            <a:ext cx="2583544" cy="149022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C7D6C80-932F-4491-A20F-BE9562CC6F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2510" y="4962812"/>
            <a:ext cx="1871174" cy="1657063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819AA854-9DAE-47F7-AE10-A5164C0D0A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4714" y="4962812"/>
            <a:ext cx="1385178" cy="1657061"/>
          </a:xfrm>
          <a:prstGeom prst="rect">
            <a:avLst/>
          </a:prstGeom>
        </p:spPr>
      </p:pic>
      <p:sp>
        <p:nvSpPr>
          <p:cNvPr id="12" name="내용 개체 틀 7">
            <a:extLst>
              <a:ext uri="{FF2B5EF4-FFF2-40B4-BE49-F238E27FC236}">
                <a16:creationId xmlns:a16="http://schemas.microsoft.com/office/drawing/2014/main" id="{1216CA03-921D-43E3-B735-2F0C5FED5A74}"/>
              </a:ext>
            </a:extLst>
          </p:cNvPr>
          <p:cNvSpPr txBox="1">
            <a:spLocks/>
          </p:cNvSpPr>
          <p:nvPr/>
        </p:nvSpPr>
        <p:spPr>
          <a:xfrm>
            <a:off x="6169890" y="1344208"/>
            <a:ext cx="5862454" cy="548765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en-US" altLang="ko-KR" b="1" dirty="0" err="1">
                <a:solidFill>
                  <a:srgbClr val="0070C0"/>
                </a:solidFill>
                <a:latin typeface="맑은 고딕" panose="020B0503020000020004" pitchFamily="50" charset="-127"/>
              </a:rPr>
              <a:t>ZetaBank</a:t>
            </a: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자율주행 키트</a:t>
            </a: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(5</a:t>
            </a:r>
            <a:r>
              <a:rPr lang="ko-KR" altLang="en-US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대</a:t>
            </a: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)</a:t>
            </a:r>
          </a:p>
          <a:p>
            <a:pPr marL="216000" lvl="1" indent="-108000">
              <a:lnSpc>
                <a:spcPct val="12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장비</a:t>
            </a:r>
            <a:r>
              <a:rPr lang="en-US" altLang="ko-KR" b="1" dirty="0">
                <a:latin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</a:rPr>
              <a:t>특징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449263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Raspberry Pi </a:t>
            </a:r>
            <a:r>
              <a:rPr lang="en-US" altLang="ko-KR" dirty="0" err="1">
                <a:latin typeface="맑은 고딕" panose="020B0503020000020004" pitchFamily="50" charset="-127"/>
              </a:rPr>
              <a:t>jetson</a:t>
            </a:r>
            <a:r>
              <a:rPr lang="en-US" altLang="ko-KR" dirty="0">
                <a:latin typeface="맑은 고딕" panose="020B0503020000020004" pitchFamily="50" charset="-127"/>
              </a:rPr>
              <a:t> </a:t>
            </a:r>
            <a:r>
              <a:rPr lang="en-US" altLang="ko-KR" dirty="0" err="1">
                <a:latin typeface="맑은 고딕" panose="020B0503020000020004" pitchFamily="50" charset="-127"/>
              </a:rPr>
              <a:t>nano</a:t>
            </a:r>
            <a:r>
              <a:rPr lang="en-US" altLang="ko-KR" dirty="0">
                <a:latin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</a:rPr>
              <a:t>기반</a:t>
            </a:r>
            <a:r>
              <a:rPr lang="en-US" altLang="ko-KR" dirty="0">
                <a:latin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</a:rPr>
              <a:t>자율주행</a:t>
            </a:r>
            <a:r>
              <a:rPr lang="en-US" altLang="ko-KR" dirty="0">
                <a:latin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</a:rPr>
              <a:t>실습 장비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49263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Wi-Fi</a:t>
            </a:r>
            <a:r>
              <a:rPr lang="ko-KR" altLang="en-US" dirty="0">
                <a:latin typeface="맑은 고딕" panose="020B0503020000020004" pitchFamily="50" charset="-127"/>
              </a:rPr>
              <a:t>와 </a:t>
            </a:r>
            <a:r>
              <a:rPr lang="en-US" altLang="ko-KR" dirty="0">
                <a:latin typeface="맑은 고딕" panose="020B0503020000020004" pitchFamily="50" charset="-127"/>
              </a:rPr>
              <a:t>Bluetooth </a:t>
            </a:r>
            <a:r>
              <a:rPr lang="ko-KR" altLang="en-US" dirty="0">
                <a:latin typeface="맑은 고딕" panose="020B0503020000020004" pitchFamily="50" charset="-127"/>
              </a:rPr>
              <a:t>통신 지원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49263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라이다 센서 기반 자율주행 기능 실습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49263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ROS </a:t>
            </a:r>
            <a:r>
              <a:rPr lang="ko-KR" altLang="en-US" dirty="0">
                <a:latin typeface="맑은 고딕" panose="020B0503020000020004" pitchFamily="50" charset="-127"/>
              </a:rPr>
              <a:t>기반 무료 오픈 소스 제공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49263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건축</a:t>
            </a:r>
            <a:r>
              <a:rPr lang="en-US" altLang="ko-KR" dirty="0">
                <a:latin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</a:rPr>
              <a:t>배달</a:t>
            </a:r>
            <a:r>
              <a:rPr lang="en-US" altLang="ko-KR" dirty="0">
                <a:latin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</a:rPr>
              <a:t>산업</a:t>
            </a:r>
            <a:r>
              <a:rPr lang="en-US" altLang="ko-KR" dirty="0">
                <a:latin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</a:rPr>
              <a:t>펫 비즈니스 액세서리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216000" lvl="1" indent="-108000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지원 대상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449263" lvl="3" indent="-107950">
              <a:tabLst>
                <a:tab pos="449263" algn="l"/>
              </a:tabLst>
            </a:pPr>
            <a:r>
              <a:rPr lang="ko-KR" altLang="en-US" dirty="0">
                <a:latin typeface="맑은 고딕" panose="020B0503020000020004" pitchFamily="50" charset="-127"/>
              </a:rPr>
              <a:t>인공지능 교과목 강의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49263" lvl="3" indent="-107950">
              <a:tabLst>
                <a:tab pos="449263" algn="l"/>
              </a:tabLst>
            </a:pPr>
            <a:r>
              <a:rPr lang="ko-KR" altLang="en-US" dirty="0">
                <a:latin typeface="맑은 고딕" panose="020B0503020000020004" pitchFamily="50" charset="-127"/>
              </a:rPr>
              <a:t>연구실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49263" lvl="3" indent="-107950">
              <a:tabLst>
                <a:tab pos="449263" algn="l"/>
              </a:tabLst>
            </a:pPr>
            <a:r>
              <a:rPr lang="ko-KR" altLang="en-US" dirty="0">
                <a:latin typeface="맑은 고딕" panose="020B0503020000020004" pitchFamily="50" charset="-127"/>
              </a:rPr>
              <a:t>동아리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216000" lvl="1" indent="-108000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지원 우선 순위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449263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공유 교과목 강의 </a:t>
            </a:r>
            <a:r>
              <a:rPr lang="en-US" altLang="ko-KR" dirty="0">
                <a:latin typeface="맑은 고딕" panose="020B0503020000020004" pitchFamily="50" charset="-127"/>
              </a:rPr>
              <a:t>&gt; </a:t>
            </a:r>
            <a:r>
              <a:rPr lang="ko-KR" altLang="en-US" dirty="0">
                <a:latin typeface="맑은 고딕" panose="020B0503020000020004" pitchFamily="50" charset="-127"/>
              </a:rPr>
              <a:t>일반 교과목 강의 </a:t>
            </a:r>
            <a:r>
              <a:rPr lang="en-US" altLang="ko-KR" dirty="0">
                <a:latin typeface="맑은 고딕" panose="020B0503020000020004" pitchFamily="50" charset="-127"/>
              </a:rPr>
              <a:t>&gt; </a:t>
            </a:r>
            <a:r>
              <a:rPr lang="ko-KR" altLang="en-US" dirty="0">
                <a:latin typeface="맑은 고딕" panose="020B0503020000020004" pitchFamily="50" charset="-127"/>
              </a:rPr>
              <a:t>연구실 </a:t>
            </a:r>
            <a:r>
              <a:rPr lang="en-US" altLang="ko-KR" dirty="0">
                <a:latin typeface="맑은 고딕" panose="020B0503020000020004" pitchFamily="50" charset="-127"/>
              </a:rPr>
              <a:t>&gt; </a:t>
            </a:r>
            <a:r>
              <a:rPr lang="ko-KR" altLang="en-US" dirty="0">
                <a:latin typeface="맑은 고딕" panose="020B0503020000020004" pitchFamily="50" charset="-127"/>
              </a:rPr>
              <a:t>동아리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49263" lvl="3" indent="-107950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marL="914400" lvl="2" indent="0">
              <a:lnSpc>
                <a:spcPct val="120000"/>
              </a:lnSpc>
              <a:buNone/>
            </a:pPr>
            <a:r>
              <a:rPr lang="en-US" altLang="ko-KR" dirty="0">
                <a:latin typeface="맑은 고딕" panose="020B0503020000020004" pitchFamily="50" charset="-127"/>
              </a:rPr>
              <a:t> </a:t>
            </a: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E0A9E855-EEF2-420F-9B3B-A4ECAF825C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8823" y="4962812"/>
            <a:ext cx="1436733" cy="1526146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B89C4A9F-DAF0-46A7-892A-4979099BBC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1919" y="4962812"/>
            <a:ext cx="2455141" cy="152614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A54BB71F-99CB-47CE-9DBE-E3F124E4AC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95223" y="4962811"/>
            <a:ext cx="1400175" cy="1526145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A8964285-08A6-4359-9982-054DE4D12AD1}"/>
              </a:ext>
            </a:extLst>
          </p:cNvPr>
          <p:cNvSpPr/>
          <p:nvPr/>
        </p:nvSpPr>
        <p:spPr>
          <a:xfrm>
            <a:off x="229749" y="904264"/>
            <a:ext cx="27045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2000" b="1" dirty="0"/>
              <a:t>실습장비 상세 소개</a:t>
            </a:r>
          </a:p>
        </p:txBody>
      </p:sp>
    </p:spTree>
    <p:extLst>
      <p:ext uri="{BB962C8B-B14F-4D97-AF65-F5344CB8AC3E}">
        <p14:creationId xmlns:p14="http://schemas.microsoft.com/office/powerpoint/2010/main" val="1571867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7DB122BA-B086-4B6A-ADA8-D69399449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교육인프라</a:t>
            </a:r>
            <a:r>
              <a:rPr lang="ko-KR" altLang="en-US" dirty="0"/>
              <a:t> 소개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6B3616C0-CD37-4C3C-9368-4AF7A5FE7A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957" y="5175231"/>
            <a:ext cx="2910080" cy="1381439"/>
          </a:xfrm>
          <a:prstGeom prst="rect">
            <a:avLst/>
          </a:prstGeom>
        </p:spPr>
      </p:pic>
      <p:sp>
        <p:nvSpPr>
          <p:cNvPr id="6" name="내용 개체 틀 7">
            <a:extLst>
              <a:ext uri="{FF2B5EF4-FFF2-40B4-BE49-F238E27FC236}">
                <a16:creationId xmlns:a16="http://schemas.microsoft.com/office/drawing/2014/main" id="{14601A9B-C06A-4285-9F11-5062CED9B92B}"/>
              </a:ext>
            </a:extLst>
          </p:cNvPr>
          <p:cNvSpPr txBox="1">
            <a:spLocks/>
          </p:cNvSpPr>
          <p:nvPr/>
        </p:nvSpPr>
        <p:spPr>
          <a:xfrm>
            <a:off x="1518556" y="1446712"/>
            <a:ext cx="4577444" cy="548765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en-US" altLang="ko-KR" sz="2700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LG GRAM </a:t>
            </a:r>
            <a:r>
              <a:rPr lang="ko-KR" altLang="en-US" sz="2700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노트북</a:t>
            </a:r>
            <a:r>
              <a:rPr lang="en-US" altLang="ko-KR" sz="2700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 (31</a:t>
            </a:r>
            <a:r>
              <a:rPr lang="ko-KR" altLang="en-US" sz="2700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대</a:t>
            </a:r>
            <a:r>
              <a:rPr lang="en-US" altLang="ko-KR" sz="2700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)</a:t>
            </a:r>
          </a:p>
          <a:p>
            <a:pPr marL="216000" lvl="1" indent="-108000">
              <a:lnSpc>
                <a:spcPct val="120000"/>
              </a:lnSpc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 상세</a:t>
            </a:r>
            <a:r>
              <a:rPr lang="en-US" altLang="ko-KR" b="1" dirty="0">
                <a:latin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</a:rPr>
              <a:t>스펙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CPU</a:t>
            </a:r>
            <a:r>
              <a:rPr lang="ko-KR" altLang="en-US" dirty="0">
                <a:latin typeface="맑은 고딕" panose="020B0503020000020004" pitchFamily="50" charset="-127"/>
              </a:rPr>
              <a:t> </a:t>
            </a:r>
            <a:r>
              <a:rPr lang="en-US" altLang="ko-KR" dirty="0">
                <a:latin typeface="맑은 고딕" panose="020B0503020000020004" pitchFamily="50" charset="-127"/>
              </a:rPr>
              <a:t>Intel i5 </a:t>
            </a:r>
          </a:p>
          <a:p>
            <a:pPr marL="358775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Memory 8GB</a:t>
            </a:r>
          </a:p>
          <a:p>
            <a:pPr marL="358775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OS Window 10(Pro)</a:t>
            </a:r>
          </a:p>
          <a:p>
            <a:pPr marL="358775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14inch/15inch/17inch</a:t>
            </a:r>
            <a:r>
              <a:rPr lang="ko-KR" altLang="en-US" dirty="0">
                <a:latin typeface="맑은 고딕" panose="020B0503020000020004" pitchFamily="50" charset="-127"/>
              </a:rPr>
              <a:t> 디스플레이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ko-KR" altLang="en-US" dirty="0" err="1">
                <a:latin typeface="맑은 고딕" panose="020B0503020000020004" pitchFamily="50" charset="-127"/>
              </a:rPr>
              <a:t>유선랜</a:t>
            </a:r>
            <a:r>
              <a:rPr lang="en-US" altLang="ko-KR" dirty="0">
                <a:latin typeface="맑은 고딕" panose="020B0503020000020004" pitchFamily="50" charset="-127"/>
              </a:rPr>
              <a:t>, Wi-Fi, </a:t>
            </a:r>
            <a:r>
              <a:rPr lang="ko-KR" altLang="en-US" dirty="0">
                <a:latin typeface="맑은 고딕" panose="020B0503020000020004" pitchFamily="50" charset="-127"/>
              </a:rPr>
              <a:t>블루투스</a:t>
            </a:r>
            <a:r>
              <a:rPr lang="en-US" altLang="ko-KR" dirty="0">
                <a:latin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</a:rPr>
              <a:t>지원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216000" lvl="1" indent="-108000">
              <a:lnSpc>
                <a:spcPct val="120000"/>
              </a:lnSpc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 지원 대상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인공지능 교과목의 온라인 강의 수강 학생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정규 또는 계절학기에 지원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학기별로 지원 반납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216000" lvl="1" indent="-108000">
              <a:lnSpc>
                <a:spcPct val="12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 지원 우선 순위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공유 교과목 수강자 </a:t>
            </a:r>
            <a:r>
              <a:rPr lang="en-US" altLang="ko-KR" dirty="0">
                <a:latin typeface="맑은 고딕" panose="020B0503020000020004" pitchFamily="50" charset="-127"/>
              </a:rPr>
              <a:t>&gt; </a:t>
            </a:r>
            <a:r>
              <a:rPr lang="ko-KR" altLang="en-US" dirty="0">
                <a:latin typeface="맑은 고딕" panose="020B0503020000020004" pitchFamily="50" charset="-127"/>
              </a:rPr>
              <a:t>일반 교과목 수강자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marL="914400" lvl="2" indent="0">
              <a:lnSpc>
                <a:spcPct val="120000"/>
              </a:lnSpc>
              <a:buNone/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marL="914400" lvl="2" indent="0">
              <a:lnSpc>
                <a:spcPct val="120000"/>
              </a:lnSpc>
              <a:buNone/>
            </a:pPr>
            <a:r>
              <a:rPr lang="en-US" altLang="ko-KR" dirty="0">
                <a:latin typeface="맑은 고딕" panose="020B0503020000020004" pitchFamily="50" charset="-127"/>
              </a:rPr>
              <a:t> </a:t>
            </a: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863ABB1-FBE5-447C-AB1F-CAFF84A5BF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2157" y="5088381"/>
            <a:ext cx="1939428" cy="1455362"/>
          </a:xfrm>
          <a:prstGeom prst="rect">
            <a:avLst/>
          </a:prstGeom>
        </p:spPr>
      </p:pic>
      <p:sp>
        <p:nvSpPr>
          <p:cNvPr id="10" name="내용 개체 틀 7">
            <a:extLst>
              <a:ext uri="{FF2B5EF4-FFF2-40B4-BE49-F238E27FC236}">
                <a16:creationId xmlns:a16="http://schemas.microsoft.com/office/drawing/2014/main" id="{6D8567C0-F8D7-4AC0-8D9F-70C164CCDDA2}"/>
              </a:ext>
            </a:extLst>
          </p:cNvPr>
          <p:cNvSpPr txBox="1">
            <a:spLocks/>
          </p:cNvSpPr>
          <p:nvPr/>
        </p:nvSpPr>
        <p:spPr>
          <a:xfrm>
            <a:off x="6476499" y="1446712"/>
            <a:ext cx="4743044" cy="548765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ko-KR" altLang="en-US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삼성 갤럭시 탭 </a:t>
            </a: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S7 </a:t>
            </a:r>
            <a:r>
              <a:rPr lang="en-US" altLang="ko-KR" b="1" dirty="0" err="1">
                <a:solidFill>
                  <a:srgbClr val="0070C0"/>
                </a:solidFill>
                <a:latin typeface="맑은 고딕" panose="020B0503020000020004" pitchFamily="50" charset="-127"/>
              </a:rPr>
              <a:t>fe</a:t>
            </a: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 (100</a:t>
            </a:r>
            <a:r>
              <a:rPr lang="ko-KR" altLang="en-US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대</a:t>
            </a: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)</a:t>
            </a:r>
          </a:p>
          <a:p>
            <a:pPr marL="216000" lvl="1" indent="-108000">
              <a:lnSpc>
                <a:spcPct val="120000"/>
              </a:lnSpc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상세</a:t>
            </a:r>
            <a:r>
              <a:rPr lang="en-US" altLang="ko-KR" b="1" dirty="0">
                <a:latin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</a:rPr>
              <a:t>스펙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444500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CPU </a:t>
            </a:r>
            <a:r>
              <a:rPr lang="ko-KR" altLang="en-US" dirty="0" err="1">
                <a:latin typeface="맑은 고딕" panose="020B0503020000020004" pitchFamily="50" charset="-127"/>
              </a:rPr>
              <a:t>스냅드래곤</a:t>
            </a:r>
            <a:r>
              <a:rPr lang="ko-KR" altLang="en-US" dirty="0">
                <a:latin typeface="맑은 고딕" panose="020B0503020000020004" pitchFamily="50" charset="-127"/>
              </a:rPr>
              <a:t> </a:t>
            </a:r>
            <a:r>
              <a:rPr lang="en-US" altLang="ko-KR" dirty="0">
                <a:latin typeface="맑은 고딕" panose="020B0503020000020004" pitchFamily="50" charset="-127"/>
              </a:rPr>
              <a:t>Octa-core </a:t>
            </a:r>
            <a:r>
              <a:rPr lang="ko-KR" altLang="en-US" dirty="0">
                <a:latin typeface="맑은 고딕" panose="020B0503020000020004" pitchFamily="50" charset="-127"/>
              </a:rPr>
              <a:t>프로세서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44500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Memory 4GB</a:t>
            </a:r>
          </a:p>
          <a:p>
            <a:pPr marL="444500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14inch </a:t>
            </a:r>
            <a:r>
              <a:rPr lang="ko-KR" altLang="en-US" dirty="0">
                <a:latin typeface="맑은 고딕" panose="020B0503020000020004" pitchFamily="50" charset="-127"/>
              </a:rPr>
              <a:t>디스플레이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44500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Wi-Fi,</a:t>
            </a:r>
            <a:r>
              <a:rPr lang="ko-KR" altLang="en-US" dirty="0">
                <a:latin typeface="맑은 고딕" panose="020B0503020000020004" pitchFamily="50" charset="-127"/>
              </a:rPr>
              <a:t> 블루투스 지원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44500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S</a:t>
            </a:r>
            <a:r>
              <a:rPr lang="ko-KR" altLang="en-US" dirty="0">
                <a:latin typeface="맑은 고딕" panose="020B0503020000020004" pitchFamily="50" charset="-127"/>
              </a:rPr>
              <a:t>펜 지원 키보드 </a:t>
            </a:r>
            <a:r>
              <a:rPr lang="ko-KR" altLang="en-US" dirty="0" err="1">
                <a:latin typeface="맑은 고딕" panose="020B0503020000020004" pitchFamily="50" charset="-127"/>
              </a:rPr>
              <a:t>북커버</a:t>
            </a:r>
            <a:r>
              <a:rPr lang="ko-KR" altLang="en-US" dirty="0">
                <a:latin typeface="맑은 고딕" panose="020B0503020000020004" pitchFamily="50" charset="-127"/>
              </a:rPr>
              <a:t> 포함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216000" lvl="1" indent="-108000">
              <a:lnSpc>
                <a:spcPct val="120000"/>
              </a:lnSpc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지원 대상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인공지능 교과목의 온라인 강의 수강 학생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정규 또는 계절학기에 지원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학기별로 지원 반납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216000" lvl="1" indent="-108000">
              <a:lnSpc>
                <a:spcPct val="12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 지원 우선 순위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공유 교과목 수강자 </a:t>
            </a:r>
            <a:r>
              <a:rPr lang="en-US" altLang="ko-KR" dirty="0">
                <a:latin typeface="맑은 고딕" panose="020B0503020000020004" pitchFamily="50" charset="-127"/>
              </a:rPr>
              <a:t>&gt; </a:t>
            </a:r>
            <a:r>
              <a:rPr lang="ko-KR" altLang="en-US" dirty="0">
                <a:latin typeface="맑은 고딕" panose="020B0503020000020004" pitchFamily="50" charset="-127"/>
              </a:rPr>
              <a:t>일반 교과목 수강자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673200" lvl="3" indent="-108000">
              <a:lnSpc>
                <a:spcPct val="120000"/>
              </a:lnSpc>
              <a:spcBef>
                <a:spcPts val="50"/>
              </a:spcBef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marL="914400" lvl="2" indent="0">
              <a:lnSpc>
                <a:spcPct val="120000"/>
              </a:lnSpc>
              <a:buNone/>
            </a:pPr>
            <a:r>
              <a:rPr lang="en-US" altLang="ko-KR" dirty="0">
                <a:latin typeface="맑은 고딕" panose="020B0503020000020004" pitchFamily="50" charset="-127"/>
              </a:rPr>
              <a:t> </a:t>
            </a: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AF06EBE-B68F-4B9C-B868-A6C26643AECE}"/>
              </a:ext>
            </a:extLst>
          </p:cNvPr>
          <p:cNvSpPr/>
          <p:nvPr/>
        </p:nvSpPr>
        <p:spPr>
          <a:xfrm>
            <a:off x="229749" y="904264"/>
            <a:ext cx="27045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2000" b="1" dirty="0"/>
              <a:t>실습장비 상세 소개</a:t>
            </a:r>
          </a:p>
        </p:txBody>
      </p:sp>
    </p:spTree>
    <p:extLst>
      <p:ext uri="{BB962C8B-B14F-4D97-AF65-F5344CB8AC3E}">
        <p14:creationId xmlns:p14="http://schemas.microsoft.com/office/powerpoint/2010/main" val="3537071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7DB122BA-B086-4B6A-ADA8-D69399449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교육인프라</a:t>
            </a:r>
            <a:r>
              <a:rPr lang="ko-KR" altLang="en-US" dirty="0"/>
              <a:t> 소개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AF06EBE-B68F-4B9C-B868-A6C26643AECE}"/>
              </a:ext>
            </a:extLst>
          </p:cNvPr>
          <p:cNvSpPr/>
          <p:nvPr/>
        </p:nvSpPr>
        <p:spPr>
          <a:xfrm>
            <a:off x="229749" y="904264"/>
            <a:ext cx="27045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2000" b="1" dirty="0"/>
              <a:t>실습장비 상세 소개</a:t>
            </a:r>
          </a:p>
        </p:txBody>
      </p:sp>
      <p:sp>
        <p:nvSpPr>
          <p:cNvPr id="12" name="내용 개체 틀 7">
            <a:extLst>
              <a:ext uri="{FF2B5EF4-FFF2-40B4-BE49-F238E27FC236}">
                <a16:creationId xmlns:a16="http://schemas.microsoft.com/office/drawing/2014/main" id="{FEE645FA-4317-407B-8EA3-8D793EB8C2BE}"/>
              </a:ext>
            </a:extLst>
          </p:cNvPr>
          <p:cNvSpPr txBox="1">
            <a:spLocks/>
          </p:cNvSpPr>
          <p:nvPr/>
        </p:nvSpPr>
        <p:spPr>
          <a:xfrm>
            <a:off x="758826" y="1446712"/>
            <a:ext cx="5013323" cy="548765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ko-KR" altLang="en-US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파나소닉 </a:t>
            </a: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MY/HC-X2000GD (3</a:t>
            </a:r>
            <a:r>
              <a:rPr lang="ko-KR" altLang="en-US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대</a:t>
            </a: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)</a:t>
            </a:r>
          </a:p>
          <a:p>
            <a:pPr marL="216000" lvl="1" indent="-108000">
              <a:lnSpc>
                <a:spcPct val="120000"/>
              </a:lnSpc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상세</a:t>
            </a:r>
            <a:r>
              <a:rPr lang="en-US" altLang="ko-KR" b="1" dirty="0">
                <a:latin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</a:rPr>
              <a:t>스펙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444500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829</a:t>
            </a:r>
            <a:r>
              <a:rPr lang="ko-KR" altLang="en-US" dirty="0">
                <a:latin typeface="맑은 고딕" panose="020B0503020000020004" pitchFamily="50" charset="-127"/>
              </a:rPr>
              <a:t>화소</a:t>
            </a:r>
            <a:r>
              <a:rPr lang="en-US" altLang="ko-KR" dirty="0">
                <a:latin typeface="맑은 고딕" panose="020B0503020000020004" pitchFamily="50" charset="-127"/>
              </a:rPr>
              <a:t>, 4K(UHD)/FHD</a:t>
            </a:r>
          </a:p>
          <a:p>
            <a:pPr marL="444500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MPEG-4 AVC/H.264</a:t>
            </a:r>
          </a:p>
          <a:p>
            <a:pPr marL="444500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24</a:t>
            </a:r>
            <a:r>
              <a:rPr lang="ko-KR" altLang="en-US" dirty="0">
                <a:latin typeface="맑은 고딕" panose="020B0503020000020004" pitchFamily="50" charset="-127"/>
              </a:rPr>
              <a:t>배 광학</a:t>
            </a:r>
            <a:r>
              <a:rPr lang="en-US" altLang="ko-KR" dirty="0">
                <a:latin typeface="맑은 고딕" panose="020B0503020000020004" pitchFamily="50" charset="-127"/>
              </a:rPr>
              <a:t>/</a:t>
            </a:r>
            <a:r>
              <a:rPr lang="ko-KR" altLang="en-US" dirty="0">
                <a:latin typeface="맑은 고딕" panose="020B0503020000020004" pitchFamily="50" charset="-127"/>
              </a:rPr>
              <a:t>디지털 줌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44500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Wi-Fi,</a:t>
            </a:r>
            <a:r>
              <a:rPr lang="ko-KR" altLang="en-US" dirty="0">
                <a:latin typeface="맑은 고딕" panose="020B0503020000020004" pitchFamily="50" charset="-127"/>
              </a:rPr>
              <a:t> </a:t>
            </a:r>
            <a:r>
              <a:rPr lang="ko-KR" altLang="en-US" dirty="0" err="1">
                <a:latin typeface="맑은 고딕" panose="020B0503020000020004" pitchFamily="50" charset="-127"/>
              </a:rPr>
              <a:t>라이브스트리밍</a:t>
            </a:r>
            <a:r>
              <a:rPr lang="ko-KR" altLang="en-US" dirty="0">
                <a:latin typeface="맑은 고딕" panose="020B0503020000020004" pitchFamily="50" charset="-127"/>
              </a:rPr>
              <a:t> 지원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44500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무게 </a:t>
            </a:r>
            <a:r>
              <a:rPr lang="en-US" altLang="ko-KR" dirty="0">
                <a:latin typeface="맑은 고딕" panose="020B0503020000020004" pitchFamily="50" charset="-127"/>
              </a:rPr>
              <a:t>1.5kg</a:t>
            </a:r>
          </a:p>
          <a:p>
            <a:pPr marL="216000" lvl="1" indent="-108000">
              <a:lnSpc>
                <a:spcPct val="120000"/>
              </a:lnSpc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지원 대상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인공지능 교과목의 온라인 강의 교수</a:t>
            </a:r>
            <a:r>
              <a:rPr lang="en-US" altLang="ko-KR" dirty="0">
                <a:latin typeface="맑은 고딕" panose="020B0503020000020004" pitchFamily="50" charset="-127"/>
              </a:rPr>
              <a:t>, MOOC </a:t>
            </a:r>
            <a:r>
              <a:rPr lang="ko-KR" altLang="en-US" dirty="0">
                <a:latin typeface="맑은 고딕" panose="020B0503020000020004" pitchFamily="50" charset="-127"/>
              </a:rPr>
              <a:t>등 동영상활용 강의 교수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정규 또는 계절학기에 지원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학기별로 지원 반납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216000" lvl="1" indent="-108000">
              <a:lnSpc>
                <a:spcPct val="12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 지원 우선 순위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공유 교과목 </a:t>
            </a:r>
            <a:r>
              <a:rPr lang="ko-KR" altLang="en-US" dirty="0" err="1">
                <a:latin typeface="맑은 고딕" panose="020B0503020000020004" pitchFamily="50" charset="-127"/>
              </a:rPr>
              <a:t>교수자</a:t>
            </a:r>
            <a:r>
              <a:rPr lang="ko-KR" altLang="en-US" dirty="0">
                <a:latin typeface="맑은 고딕" panose="020B0503020000020004" pitchFamily="50" charset="-127"/>
              </a:rPr>
              <a:t> </a:t>
            </a:r>
            <a:r>
              <a:rPr lang="en-US" altLang="ko-KR" dirty="0">
                <a:latin typeface="맑은 고딕" panose="020B0503020000020004" pitchFamily="50" charset="-127"/>
              </a:rPr>
              <a:t>&gt; </a:t>
            </a:r>
            <a:r>
              <a:rPr lang="ko-KR" altLang="en-US" dirty="0">
                <a:latin typeface="맑은 고딕" panose="020B0503020000020004" pitchFamily="50" charset="-127"/>
              </a:rPr>
              <a:t>일반 교과목 </a:t>
            </a:r>
            <a:r>
              <a:rPr lang="ko-KR" altLang="en-US" dirty="0" err="1">
                <a:latin typeface="맑은 고딕" panose="020B0503020000020004" pitchFamily="50" charset="-127"/>
              </a:rPr>
              <a:t>교수자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marL="914400" lvl="2" indent="0">
              <a:lnSpc>
                <a:spcPct val="120000"/>
              </a:lnSpc>
              <a:buNone/>
            </a:pPr>
            <a:r>
              <a:rPr lang="en-US" altLang="ko-KR" dirty="0">
                <a:latin typeface="맑은 고딕" panose="020B0503020000020004" pitchFamily="50" charset="-127"/>
              </a:rPr>
              <a:t> </a:t>
            </a: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BBE5F87-A18D-4A6B-9C3B-B00780C0DA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075" y="5105400"/>
            <a:ext cx="2021559" cy="1524068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41846958-E231-4C75-8A27-8A27A8982DB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093" t="16143" r="5014"/>
          <a:stretch/>
        </p:blipFill>
        <p:spPr>
          <a:xfrm>
            <a:off x="7592282" y="5105400"/>
            <a:ext cx="2216211" cy="1486151"/>
          </a:xfrm>
          <a:prstGeom prst="rect">
            <a:avLst/>
          </a:prstGeom>
        </p:spPr>
      </p:pic>
      <p:sp>
        <p:nvSpPr>
          <p:cNvPr id="11" name="내용 개체 틀 7">
            <a:extLst>
              <a:ext uri="{FF2B5EF4-FFF2-40B4-BE49-F238E27FC236}">
                <a16:creationId xmlns:a16="http://schemas.microsoft.com/office/drawing/2014/main" id="{BA370715-0330-437F-BDE8-86F4581CAF81}"/>
              </a:ext>
            </a:extLst>
          </p:cNvPr>
          <p:cNvSpPr txBox="1">
            <a:spLocks/>
          </p:cNvSpPr>
          <p:nvPr/>
        </p:nvSpPr>
        <p:spPr>
          <a:xfrm>
            <a:off x="6096000" y="1446712"/>
            <a:ext cx="5229225" cy="548765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Meta Quest Pro (9</a:t>
            </a:r>
            <a:r>
              <a:rPr lang="ko-KR" altLang="en-US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대</a:t>
            </a: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)</a:t>
            </a:r>
          </a:p>
          <a:p>
            <a:pPr marL="216000" lvl="1" indent="-108000">
              <a:lnSpc>
                <a:spcPct val="120000"/>
              </a:lnSpc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상세</a:t>
            </a:r>
            <a:r>
              <a:rPr lang="en-US" altLang="ko-KR" b="1" dirty="0">
                <a:latin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</a:rPr>
              <a:t>스펙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444500" lvl="3" indent="-107950">
              <a:lnSpc>
                <a:spcPct val="120000"/>
              </a:lnSpc>
            </a:pPr>
            <a:r>
              <a:rPr lang="ko-KR" altLang="en-US" b="1" dirty="0"/>
              <a:t>디스플레이</a:t>
            </a:r>
            <a:r>
              <a:rPr lang="en-US" altLang="ko-KR" b="1" dirty="0"/>
              <a:t>: </a:t>
            </a:r>
            <a:r>
              <a:rPr lang="ko-KR" altLang="en-US" b="1" dirty="0"/>
              <a:t>로컬 </a:t>
            </a:r>
            <a:r>
              <a:rPr lang="ko-KR" altLang="en-US" b="1" dirty="0" err="1"/>
              <a:t>디밍</a:t>
            </a:r>
            <a:r>
              <a:rPr lang="ko-KR" altLang="en-US" b="1" dirty="0"/>
              <a:t> </a:t>
            </a:r>
            <a:r>
              <a:rPr lang="ko-KR" altLang="en-US" b="1" dirty="0" err="1"/>
              <a:t>백라이트가</a:t>
            </a:r>
            <a:r>
              <a:rPr lang="ko-KR" altLang="en-US" b="1" dirty="0"/>
              <a:t> 장착된 </a:t>
            </a:r>
            <a:r>
              <a:rPr lang="en-US" altLang="ko-KR" b="1" dirty="0"/>
              <a:t>LCD </a:t>
            </a:r>
            <a:r>
              <a:rPr lang="ko-KR" altLang="en-US" b="1" dirty="0"/>
              <a:t>패널 </a:t>
            </a:r>
            <a:r>
              <a:rPr lang="en-US" altLang="ko-KR" b="1" dirty="0"/>
              <a:t>2</a:t>
            </a:r>
            <a:r>
              <a:rPr lang="ko-KR" altLang="en-US" b="1" dirty="0"/>
              <a:t>개</a:t>
            </a:r>
            <a:r>
              <a:rPr lang="en-US" altLang="ko-KR" b="1" dirty="0"/>
              <a:t>(</a:t>
            </a:r>
            <a:r>
              <a:rPr lang="ko-KR" altLang="en-US" b="1" dirty="0"/>
              <a:t>각 </a:t>
            </a:r>
            <a:r>
              <a:rPr lang="en-US" altLang="ko-KR" b="1" dirty="0"/>
              <a:t>1800x1920)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44500" lvl="3" indent="-107950">
              <a:lnSpc>
                <a:spcPct val="120000"/>
              </a:lnSpc>
            </a:pPr>
            <a:r>
              <a:rPr lang="en-US" altLang="ko-KR" b="1" dirty="0"/>
              <a:t>256GB </a:t>
            </a:r>
            <a:r>
              <a:rPr lang="ko-KR" altLang="en-US" b="1" dirty="0"/>
              <a:t>스토리지</a:t>
            </a:r>
            <a:r>
              <a:rPr lang="en-US" altLang="ko-KR" b="1" dirty="0"/>
              <a:t>/12GB RAM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44500" lvl="3" indent="-107950">
              <a:lnSpc>
                <a:spcPct val="120000"/>
              </a:lnSpc>
            </a:pPr>
            <a:r>
              <a:rPr lang="ko-KR" altLang="en-US" b="1" dirty="0"/>
              <a:t>네트워크</a:t>
            </a:r>
            <a:r>
              <a:rPr lang="en-US" altLang="ko-KR" b="1" dirty="0"/>
              <a:t>:</a:t>
            </a:r>
            <a:r>
              <a:rPr lang="ko-KR" altLang="en-US" b="1" dirty="0"/>
              <a:t> </a:t>
            </a:r>
            <a:r>
              <a:rPr lang="en-US" altLang="ko-KR" b="1" dirty="0"/>
              <a:t>Wi-Fi 6E/Bluetooth 5.2./Air Link </a:t>
            </a:r>
            <a:r>
              <a:rPr lang="ko-KR" altLang="en-US" b="1" dirty="0"/>
              <a:t>지원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44500" lvl="3" indent="-107950">
              <a:lnSpc>
                <a:spcPct val="120000"/>
              </a:lnSpc>
            </a:pPr>
            <a:r>
              <a:rPr lang="ko-KR" altLang="en-US" b="1" dirty="0"/>
              <a:t>제품 크기</a:t>
            </a:r>
            <a:r>
              <a:rPr lang="en-US" altLang="ko-KR" b="1" dirty="0"/>
              <a:t>: 265mm(L) x 127mm(H) x 196mm(W), </a:t>
            </a:r>
          </a:p>
          <a:p>
            <a:pPr marL="444500" lvl="3" indent="-107950">
              <a:lnSpc>
                <a:spcPct val="120000"/>
              </a:lnSpc>
            </a:pPr>
            <a:r>
              <a:rPr lang="ko-KR" altLang="en-US" b="1" dirty="0"/>
              <a:t>제품 중량</a:t>
            </a:r>
            <a:r>
              <a:rPr lang="en-US" altLang="ko-KR" b="1" dirty="0"/>
              <a:t>: 722g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216000" lvl="1" indent="-108000">
              <a:lnSpc>
                <a:spcPct val="120000"/>
              </a:lnSpc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지원 대상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en-US" altLang="ko-KR" dirty="0">
                <a:latin typeface="맑은 고딕" panose="020B0503020000020004" pitchFamily="50" charset="-127"/>
              </a:rPr>
              <a:t>VR/AR </a:t>
            </a:r>
            <a:r>
              <a:rPr lang="ko-KR" altLang="en-US" dirty="0">
                <a:latin typeface="맑은 고딕" panose="020B0503020000020004" pitchFamily="50" charset="-127"/>
              </a:rPr>
              <a:t>교과목 강의 교수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정규 또는 계절학기에 지원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학기별로 지원 반납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216000" lvl="1" indent="-108000">
              <a:lnSpc>
                <a:spcPct val="12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ko-KR" altLang="en-US" b="1" dirty="0">
                <a:latin typeface="맑은 고딕" panose="020B0503020000020004" pitchFamily="50" charset="-127"/>
              </a:rPr>
              <a:t> 지원 우선 순위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marL="358775" lvl="3" indent="-10795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공유 교과목 </a:t>
            </a:r>
            <a:r>
              <a:rPr lang="ko-KR" altLang="en-US" dirty="0" err="1">
                <a:latin typeface="맑은 고딕" panose="020B0503020000020004" pitchFamily="50" charset="-127"/>
              </a:rPr>
              <a:t>교수자</a:t>
            </a:r>
            <a:r>
              <a:rPr lang="ko-KR" altLang="en-US" dirty="0">
                <a:latin typeface="맑은 고딕" panose="020B0503020000020004" pitchFamily="50" charset="-127"/>
              </a:rPr>
              <a:t> </a:t>
            </a:r>
            <a:r>
              <a:rPr lang="en-US" altLang="ko-KR" dirty="0">
                <a:latin typeface="맑은 고딕" panose="020B0503020000020004" pitchFamily="50" charset="-127"/>
              </a:rPr>
              <a:t>&gt; </a:t>
            </a:r>
            <a:r>
              <a:rPr lang="ko-KR" altLang="en-US" dirty="0">
                <a:latin typeface="맑은 고딕" panose="020B0503020000020004" pitchFamily="50" charset="-127"/>
              </a:rPr>
              <a:t>일반 교과목 </a:t>
            </a:r>
            <a:r>
              <a:rPr lang="ko-KR" altLang="en-US" dirty="0" err="1">
                <a:latin typeface="맑은 고딕" panose="020B0503020000020004" pitchFamily="50" charset="-127"/>
              </a:rPr>
              <a:t>교수자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marL="914400" lvl="2" indent="0">
              <a:lnSpc>
                <a:spcPct val="120000"/>
              </a:lnSpc>
              <a:buNone/>
            </a:pPr>
            <a:r>
              <a:rPr lang="en-US" altLang="ko-KR" dirty="0">
                <a:latin typeface="맑은 고딕" panose="020B0503020000020004" pitchFamily="50" charset="-127"/>
              </a:rPr>
              <a:t> </a:t>
            </a:r>
          </a:p>
          <a:p>
            <a:pPr lvl="2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40920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내용 개체 틀 8">
            <a:extLst>
              <a:ext uri="{FF2B5EF4-FFF2-40B4-BE49-F238E27FC236}">
                <a16:creationId xmlns:a16="http://schemas.microsoft.com/office/drawing/2014/main" id="{6AB3EE0F-063E-41E6-BF0B-BA8CC9620F0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6604794"/>
              </p:ext>
            </p:extLst>
          </p:nvPr>
        </p:nvGraphicFramePr>
        <p:xfrm>
          <a:off x="689769" y="1353313"/>
          <a:ext cx="10812462" cy="16276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5BEDF585-C073-41D7-AFB8-15E071991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E47B-18CA-4D6B-B6F6-D68BEDC2F4E9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sp>
        <p:nvSpPr>
          <p:cNvPr id="4" name="제목 3">
            <a:extLst>
              <a:ext uri="{FF2B5EF4-FFF2-40B4-BE49-F238E27FC236}">
                <a16:creationId xmlns:a16="http://schemas.microsoft.com/office/drawing/2014/main" id="{7DB122BA-B086-4B6A-ADA8-D69399449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교육인프라</a:t>
            </a:r>
            <a:r>
              <a:rPr lang="ko-KR" altLang="en-US" dirty="0"/>
              <a:t> 소개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9F81262-4081-4F44-9E3F-32458B9CDB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9892" y="3297105"/>
            <a:ext cx="2558855" cy="3273104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A544714-3F23-48F5-9162-39C844B54D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76529" y="3295650"/>
            <a:ext cx="2535959" cy="3250534"/>
          </a:xfrm>
          <a:prstGeom prst="rect">
            <a:avLst/>
          </a:prstGeom>
        </p:spPr>
      </p:pic>
      <p:sp>
        <p:nvSpPr>
          <p:cNvPr id="8" name="내용 개체 틀 7">
            <a:extLst>
              <a:ext uri="{FF2B5EF4-FFF2-40B4-BE49-F238E27FC236}">
                <a16:creationId xmlns:a16="http://schemas.microsoft.com/office/drawing/2014/main" id="{EC2A42FE-1932-48E2-9837-915A949859FC}"/>
              </a:ext>
            </a:extLst>
          </p:cNvPr>
          <p:cNvSpPr txBox="1">
            <a:spLocks/>
          </p:cNvSpPr>
          <p:nvPr/>
        </p:nvSpPr>
        <p:spPr>
          <a:xfrm>
            <a:off x="159656" y="3219498"/>
            <a:ext cx="5862454" cy="3600402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ko-KR" altLang="en-US" sz="2900" b="1" dirty="0">
                <a:solidFill>
                  <a:srgbClr val="0070C0"/>
                </a:solidFill>
                <a:latin typeface="맑은 고딕" panose="020B0503020000020004" pitchFamily="50" charset="-127"/>
              </a:rPr>
              <a:t>자원배정우선순위</a:t>
            </a:r>
            <a:endParaRPr lang="en-US" altLang="ko-KR" sz="2900" b="1" dirty="0">
              <a:solidFill>
                <a:srgbClr val="0070C0"/>
              </a:solidFill>
              <a:latin typeface="맑은 고딕" panose="020B0503020000020004" pitchFamily="50" charset="-127"/>
            </a:endParaRPr>
          </a:p>
          <a:p>
            <a:pPr marL="457200" indent="-180000">
              <a:buFont typeface="+mj-lt"/>
              <a:buAutoNum type="arabicPeriod"/>
            </a:pPr>
            <a:r>
              <a:rPr lang="ko-KR" altLang="en-US" b="1" dirty="0">
                <a:latin typeface="맑은 고딕" panose="020B0503020000020004" pitchFamily="50" charset="-127"/>
              </a:rPr>
              <a:t> 강의</a:t>
            </a:r>
            <a:r>
              <a:rPr lang="en-US" altLang="ko-KR" b="1" dirty="0">
                <a:latin typeface="맑은 고딕" panose="020B0503020000020004" pitchFamily="50" charset="-127"/>
              </a:rPr>
              <a:t>(</a:t>
            </a:r>
            <a:r>
              <a:rPr lang="ko-KR" altLang="en-US" b="1" dirty="0">
                <a:latin typeface="맑은 고딕" panose="020B0503020000020004" pitchFamily="50" charset="-127"/>
              </a:rPr>
              <a:t>온라인 강의 우선 지원</a:t>
            </a:r>
            <a:r>
              <a:rPr lang="en-US" altLang="ko-KR" b="1" dirty="0">
                <a:latin typeface="맑은 고딕" panose="020B0503020000020004" pitchFamily="50" charset="-127"/>
              </a:rPr>
              <a:t>)</a:t>
            </a:r>
          </a:p>
          <a:p>
            <a:pPr lvl="1" indent="-180000"/>
            <a:r>
              <a:rPr lang="ko-KR" altLang="en-US" dirty="0" err="1">
                <a:latin typeface="맑은 고딕" panose="020B0503020000020004" pitchFamily="50" charset="-127"/>
              </a:rPr>
              <a:t>타대학</a:t>
            </a:r>
            <a:r>
              <a:rPr lang="ko-KR" altLang="en-US" dirty="0">
                <a:latin typeface="맑은 고딕" panose="020B0503020000020004" pitchFamily="50" charset="-127"/>
              </a:rPr>
              <a:t> 공유교과목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lvl="1" indent="-180000"/>
            <a:r>
              <a:rPr lang="ko-KR" altLang="en-US" dirty="0">
                <a:latin typeface="맑은 고딕" panose="020B0503020000020004" pitchFamily="50" charset="-127"/>
              </a:rPr>
              <a:t>교내 공유교과목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lvl="1" indent="-180000"/>
            <a:r>
              <a:rPr lang="ko-KR" altLang="en-US" dirty="0">
                <a:latin typeface="맑은 고딕" panose="020B0503020000020004" pitchFamily="50" charset="-127"/>
              </a:rPr>
              <a:t>융합 교과목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lvl="1" indent="-180000"/>
            <a:r>
              <a:rPr lang="ko-KR" altLang="en-US" dirty="0">
                <a:latin typeface="맑은 고딕" panose="020B0503020000020004" pitchFamily="50" charset="-127"/>
              </a:rPr>
              <a:t>기타 교과목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57200" indent="-180000">
              <a:buFont typeface="+mj-lt"/>
              <a:buAutoNum type="arabicPeriod"/>
            </a:pPr>
            <a:r>
              <a:rPr lang="ko-KR" altLang="en-US" b="1" dirty="0">
                <a:latin typeface="맑은 고딕" panose="020B0503020000020004" pitchFamily="50" charset="-127"/>
              </a:rPr>
              <a:t> 연구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lvl="1" indent="-18000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강의 일정에 저촉되지 않는 기간 및 시간에 지원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lvl="1" indent="-18000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인공지능</a:t>
            </a:r>
            <a:r>
              <a:rPr lang="en-US" altLang="ko-KR" dirty="0">
                <a:latin typeface="맑은 고딕" panose="020B0503020000020004" pitchFamily="50" charset="-127"/>
              </a:rPr>
              <a:t>, IOT</a:t>
            </a:r>
            <a:r>
              <a:rPr lang="ko-KR" altLang="en-US" dirty="0">
                <a:latin typeface="맑은 고딕" panose="020B0503020000020004" pitchFamily="50" charset="-127"/>
              </a:rPr>
              <a:t> 등 기자재를 활용한 분야의 참여교수님이 운영하는 연구실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lvl="1" indent="-18000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고성능 연산이 필요한 인공지능 분야의 참여교수님이 운영하는 연구실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57200" indent="-180000">
              <a:lnSpc>
                <a:spcPct val="120000"/>
              </a:lnSpc>
              <a:buFont typeface="+mj-lt"/>
              <a:buAutoNum type="arabicPeriod"/>
            </a:pPr>
            <a:r>
              <a:rPr lang="ko-KR" altLang="en-US" b="1" dirty="0">
                <a:latin typeface="맑은 고딕" panose="020B0503020000020004" pitchFamily="50" charset="-127"/>
              </a:rPr>
              <a:t> 동아리</a:t>
            </a:r>
            <a:r>
              <a:rPr lang="en-US" altLang="ko-KR" b="1" dirty="0">
                <a:latin typeface="맑은 고딕" panose="020B0503020000020004" pitchFamily="50" charset="-127"/>
              </a:rPr>
              <a:t>(</a:t>
            </a:r>
            <a:r>
              <a:rPr lang="ko-KR" altLang="en-US" b="1" dirty="0">
                <a:latin typeface="맑은 고딕" panose="020B0503020000020004" pitchFamily="50" charset="-127"/>
              </a:rPr>
              <a:t>소모임</a:t>
            </a:r>
            <a:r>
              <a:rPr lang="en-US" altLang="ko-KR" b="1" dirty="0">
                <a:latin typeface="맑은 고딕" panose="020B0503020000020004" pitchFamily="50" charset="-127"/>
              </a:rPr>
              <a:t>, </a:t>
            </a:r>
            <a:r>
              <a:rPr lang="ko-KR" altLang="en-US" b="1" dirty="0">
                <a:latin typeface="맑은 고딕" panose="020B0503020000020004" pitchFamily="50" charset="-127"/>
              </a:rPr>
              <a:t>개인</a:t>
            </a:r>
            <a:r>
              <a:rPr lang="en-US" altLang="ko-KR" b="1" dirty="0">
                <a:latin typeface="맑은 고딕" panose="020B0503020000020004" pitchFamily="50" charset="-127"/>
              </a:rPr>
              <a:t>)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lvl="1" indent="-18000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강의나 연구에 저촉되지 않는 기간 및 시간에 지원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lvl="1" indent="-18000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인공지능 관련 동아리나 소모임에 지원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lvl="1" indent="-18000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지도교원의 확인 필요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lvl="1" indent="-180000">
              <a:lnSpc>
                <a:spcPct val="120000"/>
              </a:lnSpc>
            </a:pPr>
            <a:r>
              <a:rPr lang="ko-KR" altLang="en-US" dirty="0">
                <a:latin typeface="맑은 고딕" panose="020B0503020000020004" pitchFamily="50" charset="-127"/>
              </a:rPr>
              <a:t>노트북</a:t>
            </a:r>
            <a:r>
              <a:rPr lang="en-US" altLang="ko-KR" dirty="0">
                <a:latin typeface="맑은 고딕" panose="020B0503020000020004" pitchFamily="50" charset="-127"/>
              </a:rPr>
              <a:t>/</a:t>
            </a:r>
            <a:r>
              <a:rPr lang="ko-KR" altLang="en-US" dirty="0">
                <a:latin typeface="맑은 고딕" panose="020B0503020000020004" pitchFamily="50" charset="-127"/>
              </a:rPr>
              <a:t>태블릿 </a:t>
            </a:r>
            <a:r>
              <a:rPr lang="en-US" altLang="ko-KR" dirty="0">
                <a:latin typeface="맑은 고딕" panose="020B0503020000020004" pitchFamily="50" charset="-127"/>
              </a:rPr>
              <a:t>PC</a:t>
            </a:r>
            <a:r>
              <a:rPr lang="ko-KR" altLang="en-US" dirty="0">
                <a:latin typeface="맑은 고딕" panose="020B0503020000020004" pitchFamily="50" charset="-127"/>
              </a:rPr>
              <a:t>를 제외한 기자재는 개인에게 지원하지 않음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pPr marL="457200" lvl="1" indent="0">
              <a:lnSpc>
                <a:spcPct val="120000"/>
              </a:lnSpc>
              <a:buNone/>
            </a:pPr>
            <a:endParaRPr lang="en-US" altLang="ko-KR" dirty="0">
              <a:latin typeface="맑은 고딕" panose="020B0503020000020004" pitchFamily="50" charset="-127"/>
            </a:endParaRPr>
          </a:p>
          <a:p>
            <a:pPr lvl="1">
              <a:lnSpc>
                <a:spcPct val="120000"/>
              </a:lnSpc>
            </a:pPr>
            <a:endParaRPr lang="en-US" altLang="ko-KR" dirty="0">
              <a:latin typeface="맑은 고딕" panose="020B0503020000020004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38E1D54-7743-4E75-A75F-F25814C6A5A4}"/>
              </a:ext>
            </a:extLst>
          </p:cNvPr>
          <p:cNvSpPr/>
          <p:nvPr/>
        </p:nvSpPr>
        <p:spPr>
          <a:xfrm>
            <a:off x="229749" y="904264"/>
            <a:ext cx="27045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2000" b="1" dirty="0"/>
              <a:t>실습장비 활용 절차</a:t>
            </a:r>
          </a:p>
        </p:txBody>
      </p:sp>
    </p:spTree>
    <p:extLst>
      <p:ext uri="{BB962C8B-B14F-4D97-AF65-F5344CB8AC3E}">
        <p14:creationId xmlns:p14="http://schemas.microsoft.com/office/powerpoint/2010/main" val="32146975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5BEDF585-C073-41D7-AFB8-15E071991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E47B-18CA-4D6B-B6F6-D68BEDC2F4E9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sp>
        <p:nvSpPr>
          <p:cNvPr id="4" name="제목 3">
            <a:extLst>
              <a:ext uri="{FF2B5EF4-FFF2-40B4-BE49-F238E27FC236}">
                <a16:creationId xmlns:a16="http://schemas.microsoft.com/office/drawing/2014/main" id="{7DB122BA-B086-4B6A-ADA8-D69399449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교육인프라</a:t>
            </a:r>
            <a:r>
              <a:rPr lang="ko-KR" altLang="en-US" dirty="0"/>
              <a:t> 수요조사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38E1D54-7743-4E75-A75F-F25814C6A5A4}"/>
              </a:ext>
            </a:extLst>
          </p:cNvPr>
          <p:cNvSpPr/>
          <p:nvPr/>
        </p:nvSpPr>
        <p:spPr>
          <a:xfrm>
            <a:off x="257181" y="828741"/>
            <a:ext cx="29610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2000" b="1" dirty="0" err="1"/>
              <a:t>교육인프라</a:t>
            </a:r>
            <a:r>
              <a:rPr lang="ko-KR" altLang="en-US" sz="2000" b="1" dirty="0"/>
              <a:t> 활용 계획</a:t>
            </a:r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061B1563-7181-4B43-83AF-E354D991BD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578561"/>
              </p:ext>
            </p:extLst>
          </p:nvPr>
        </p:nvGraphicFramePr>
        <p:xfrm>
          <a:off x="358689" y="1172656"/>
          <a:ext cx="11371971" cy="52497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8207">
                  <a:extLst>
                    <a:ext uri="{9D8B030D-6E8A-4147-A177-3AD203B41FA5}">
                      <a16:colId xmlns:a16="http://schemas.microsoft.com/office/drawing/2014/main" val="2114978437"/>
                    </a:ext>
                  </a:extLst>
                </a:gridCol>
                <a:gridCol w="1947672">
                  <a:extLst>
                    <a:ext uri="{9D8B030D-6E8A-4147-A177-3AD203B41FA5}">
                      <a16:colId xmlns:a16="http://schemas.microsoft.com/office/drawing/2014/main" val="190643051"/>
                    </a:ext>
                  </a:extLst>
                </a:gridCol>
                <a:gridCol w="5094925">
                  <a:extLst>
                    <a:ext uri="{9D8B030D-6E8A-4147-A177-3AD203B41FA5}">
                      <a16:colId xmlns:a16="http://schemas.microsoft.com/office/drawing/2014/main" val="2255508621"/>
                    </a:ext>
                  </a:extLst>
                </a:gridCol>
                <a:gridCol w="2091167">
                  <a:extLst>
                    <a:ext uri="{9D8B030D-6E8A-4147-A177-3AD203B41FA5}">
                      <a16:colId xmlns:a16="http://schemas.microsoft.com/office/drawing/2014/main" val="127847487"/>
                    </a:ext>
                  </a:extLst>
                </a:gridCol>
              </a:tblGrid>
              <a:tr h="15967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err="1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장비명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수량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활용 내용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활용 시기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3685357"/>
                  </a:ext>
                </a:extLst>
              </a:tr>
              <a:tr h="5400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고성능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GPU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서버 및</a:t>
                      </a:r>
                    </a:p>
                    <a:p>
                      <a:pPr algn="ctr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인공지능학습플랫폼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en-US" altLang="ko-KR" sz="1200" b="1" u="sng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  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)/56 instance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교과 강의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교과목명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선형대수</a:t>
                      </a:r>
                      <a:endParaRPr lang="en-US" altLang="ko-KR" sz="1200" b="0" i="1" kern="1200" dirty="0"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연구 활용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연구실명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컴퓨터 그래픽스 연구실</a:t>
                      </a:r>
                      <a:endParaRPr lang="en-US" altLang="ko-KR" sz="1200" b="0" i="1" kern="1200" dirty="0"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연구내용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안면인식 알고리즘 개발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i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23</a:t>
                      </a:r>
                      <a:r>
                        <a:rPr lang="ko-KR" altLang="en-US" sz="1400" b="1" i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년도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2803918"/>
                  </a:ext>
                </a:extLst>
              </a:tr>
              <a:tr h="8377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인공지능 통합 실습장비</a:t>
                      </a:r>
                    </a:p>
                  </a:txBody>
                  <a:tcPr marL="80918" marR="80918" marT="40459" marB="40459"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en-US" altLang="ko-KR" sz="1200" b="1" u="sng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  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)/10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대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교과 강의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교과목명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홈</a:t>
                      </a:r>
                      <a:r>
                        <a:rPr lang="en-US" altLang="ko-KR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IOT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연구 활용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연구실명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컴퓨터 그래픽스 연구실</a:t>
                      </a:r>
                      <a:endParaRPr lang="en-US" altLang="ko-KR" sz="1200" b="0" i="1" kern="1200" dirty="0"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연구내용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안면인식 알고리즘 개발</a:t>
                      </a:r>
                      <a:endParaRPr lang="en-US" altLang="ko-KR" sz="1200" b="0" i="1" kern="1200" dirty="0"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소그룹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동아리 활동 지원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소그룹명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코딩</a:t>
                      </a:r>
                      <a:endParaRPr lang="en-US" altLang="ko-KR" sz="1200" b="0" i="1" kern="1200" dirty="0"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활동내용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음성인식 알고리즘 개발</a:t>
                      </a:r>
                      <a:endParaRPr lang="en-US" altLang="ko-KR" sz="1200" b="0" i="1" kern="1200" dirty="0"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23</a:t>
                      </a:r>
                      <a:r>
                        <a:rPr lang="ko-KR" altLang="en-US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학기</a:t>
                      </a:r>
                      <a:endParaRPr lang="ko-KR" altLang="en-US" sz="1800" b="1" dirty="0">
                        <a:solidFill>
                          <a:srgbClr val="1702B0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4414812"/>
                  </a:ext>
                </a:extLst>
              </a:tr>
              <a:tr h="5400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자율주행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실습장비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lang="en-US" altLang="ko-KR" sz="1200" b="1" u="sng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  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)/5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대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교과 강의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교과목명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자율주행</a:t>
                      </a:r>
                      <a:endParaRPr lang="en-US" altLang="ko-KR" sz="1200" b="0" i="1" kern="1200" dirty="0"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연구 활용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연구실명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altLang="ko-KR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HCI</a:t>
                      </a:r>
                      <a:r>
                        <a:rPr lang="ko-KR" altLang="en-US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연구실</a:t>
                      </a:r>
                      <a:endParaRPr lang="en-US" altLang="ko-KR" sz="1200" b="0" i="1" kern="1200" dirty="0"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연구내용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사물인식 알고리즘 개발</a:t>
                      </a:r>
                      <a:endParaRPr lang="en-US" altLang="ko-KR" sz="1200" b="0" i="1" kern="1200" dirty="0"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i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23</a:t>
                      </a:r>
                      <a:r>
                        <a:rPr lang="ko-KR" altLang="en-US" sz="1400" b="1" i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년 </a:t>
                      </a:r>
                      <a:r>
                        <a:rPr lang="en-US" altLang="ko-KR" sz="1400" b="1" i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1</a:t>
                      </a:r>
                      <a:r>
                        <a:rPr lang="ko-KR" altLang="en-US" sz="1400" b="1" i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학기</a:t>
                      </a:r>
                      <a:endParaRPr lang="ko-KR" altLang="en-US" sz="1400" b="1" dirty="0">
                        <a:solidFill>
                          <a:srgbClr val="1702B0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1188240"/>
                  </a:ext>
                </a:extLst>
              </a:tr>
              <a:tr h="2423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캠코더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lang="en-US" altLang="ko-KR" sz="1200" b="1" u="sng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  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)/3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대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교과 강의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교과목명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altLang="ko-KR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AI</a:t>
                      </a:r>
                      <a:r>
                        <a:rPr lang="ko-KR" altLang="en-US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알고리즘</a:t>
                      </a:r>
                      <a:r>
                        <a:rPr lang="en-US" altLang="ko-KR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(On-Line)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23</a:t>
                      </a:r>
                      <a:r>
                        <a:rPr lang="ko-KR" altLang="en-US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학기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1891318"/>
                  </a:ext>
                </a:extLst>
              </a:tr>
              <a:tr h="2423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노트북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lang="en-US" altLang="ko-KR" sz="1200" b="1" u="sng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  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)/31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대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교과 강의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교과목명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0" i="1" kern="1200" dirty="0" err="1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인공지능기초와활용</a:t>
                      </a:r>
                      <a:endParaRPr lang="en-US" altLang="ko-KR" sz="1200" b="0" i="1" kern="1200" dirty="0"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23</a:t>
                      </a:r>
                      <a:r>
                        <a:rPr lang="ko-KR" altLang="en-US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학기</a:t>
                      </a:r>
                      <a:endParaRPr lang="ko-KR" altLang="en-US" sz="1800" b="1" dirty="0">
                        <a:solidFill>
                          <a:srgbClr val="1702B0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8185462"/>
                  </a:ext>
                </a:extLst>
              </a:tr>
              <a:tr h="5197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태블릿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PC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lang="en-US" altLang="ko-KR" sz="1200" b="1" u="sng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  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)/100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대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교과 강의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교과목명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기계학습</a:t>
                      </a:r>
                      <a:endParaRPr lang="en-US" altLang="ko-KR" sz="1200" b="0" i="1" kern="1200" dirty="0"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23</a:t>
                      </a:r>
                      <a:r>
                        <a:rPr lang="ko-KR" altLang="en-US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학기</a:t>
                      </a:r>
                      <a:endParaRPr lang="ko-KR" altLang="en-US" sz="1800" b="1" dirty="0">
                        <a:solidFill>
                          <a:srgbClr val="1702B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3073058"/>
                  </a:ext>
                </a:extLst>
              </a:tr>
              <a:tr h="2423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Meta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Quest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Pro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lang="en-US" altLang="ko-KR" sz="1200" b="1" u="sng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  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)/9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대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교과 강의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교과목명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0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기계학습</a:t>
                      </a:r>
                      <a:endParaRPr lang="en-US" altLang="ko-KR" sz="1200" b="0" i="1" kern="1200" dirty="0"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23</a:t>
                      </a:r>
                      <a:r>
                        <a:rPr lang="ko-KR" altLang="en-US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400" b="1" i="1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학기</a:t>
                      </a:r>
                    </a:p>
                  </a:txBody>
                  <a:tcPr marL="80918" marR="80918" marT="40459" marB="40459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34825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5420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133432</TotalTime>
  <Words>1212</Words>
  <Application>Microsoft Office PowerPoint</Application>
  <PresentationFormat>와이드스크린</PresentationFormat>
  <Paragraphs>344</Paragraphs>
  <Slides>10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5" baseType="lpstr">
      <vt:lpstr>나눔고딕</vt:lpstr>
      <vt:lpstr>맑은 고딕</vt:lpstr>
      <vt:lpstr>Arial</vt:lpstr>
      <vt:lpstr>Wingdings</vt:lpstr>
      <vt:lpstr>Office 테마</vt:lpstr>
      <vt:lpstr>PowerPoint 프레젠테이션</vt:lpstr>
      <vt:lpstr>교육인프라 소개</vt:lpstr>
      <vt:lpstr>교육인프라 소개</vt:lpstr>
      <vt:lpstr>교육인프라 소개</vt:lpstr>
      <vt:lpstr>교육인프라 소개</vt:lpstr>
      <vt:lpstr>교육인프라 소개</vt:lpstr>
      <vt:lpstr>교육인프라 소개</vt:lpstr>
      <vt:lpstr>교육인프라 소개</vt:lpstr>
      <vt:lpstr>교육인프라 소개</vt:lpstr>
      <vt:lpstr>교육인프라 수요조사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김현우</dc:creator>
  <cp:lastModifiedBy>user</cp:lastModifiedBy>
  <cp:revision>228</cp:revision>
  <cp:lastPrinted>2022-09-02T02:46:24Z</cp:lastPrinted>
  <dcterms:created xsi:type="dcterms:W3CDTF">2021-12-24T01:12:49Z</dcterms:created>
  <dcterms:modified xsi:type="dcterms:W3CDTF">2023-05-16T02:20:57Z</dcterms:modified>
</cp:coreProperties>
</file>