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Noto Sans CJK KR Medium" panose="020B0600000000000000" pitchFamily="34" charset="-127"/>
      <p:regular r:id="rId9"/>
    </p:embeddedFont>
    <p:embeddedFont>
      <p:font typeface="맑은 고딕" panose="020B0503020000020004" pitchFamily="50" charset="-127"/>
      <p:regular r:id="rId10"/>
      <p:bold r:id="rId11"/>
    </p:embeddedFont>
    <p:embeddedFont>
      <p:font typeface="Noto Sans CJK KR Bold" panose="020B0800000000000000" pitchFamily="34" charset="-127"/>
      <p:bold r:id="rId1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66FF"/>
    <a:srgbClr val="138CD7"/>
    <a:srgbClr val="1494E2"/>
    <a:srgbClr val="1D9DEB"/>
    <a:srgbClr val="40ACEE"/>
    <a:srgbClr val="E6E6E6"/>
    <a:srgbClr val="6699FF"/>
    <a:srgbClr val="3399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4804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3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제목 1"/>
          <p:cNvSpPr txBox="1">
            <a:spLocks/>
          </p:cNvSpPr>
          <p:nvPr userDrawn="1"/>
        </p:nvSpPr>
        <p:spPr>
          <a:xfrm>
            <a:off x="322811" y="207186"/>
            <a:ext cx="10515600" cy="4079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0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64240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70968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35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76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5" name="직선 연결선 4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7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2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56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99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2811" y="207186"/>
            <a:ext cx="10515600" cy="407958"/>
          </a:xfrm>
        </p:spPr>
        <p:txBody>
          <a:bodyPr>
            <a:noAutofit/>
          </a:bodyPr>
          <a:lstStyle>
            <a:lvl1pPr>
              <a:defRPr sz="2400">
                <a:latin typeface="Noto Sans CJK KR Medium" panose="020B0600000000000000" pitchFamily="34" charset="-127"/>
                <a:ea typeface="Noto Sans CJK KR Medium" panose="020B0600000000000000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358B8-2D68-44F6-A074-B4DC659410B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30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B2194-21D9-4363-842A-909897BC7A64}" type="datetimeFigureOut">
              <a:rPr lang="ko-KR" altLang="en-US" smtClean="0"/>
              <a:t>2023-05-23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29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 idx="4294967295"/>
          </p:nvPr>
        </p:nvSpPr>
        <p:spPr>
          <a:xfrm>
            <a:off x="2699657" y="1270639"/>
            <a:ext cx="6836229" cy="1028427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anchor="ctr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WE-Meet </a:t>
            </a:r>
            <a:r>
              <a:rPr lang="ko-KR" altLang="en-US" sz="3200" b="1" dirty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프로젝트 </a:t>
            </a:r>
            <a:r>
              <a:rPr lang="ko-KR" altLang="en-US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결과보고서</a:t>
            </a:r>
            <a:endParaRPr lang="ko-KR" altLang="en-US" sz="3200" b="1" dirty="0">
              <a:latin typeface="Noto Sans KR Medium" panose="020B0600000000000000" pitchFamily="34" charset="-127"/>
              <a:ea typeface="Noto Sans KR Medium" panose="020B0600000000000000" pitchFamily="34" charset="-127"/>
              <a:cs typeface="+mn-cs"/>
            </a:endParaRPr>
          </a:p>
        </p:txBody>
      </p:sp>
      <p:sp>
        <p:nvSpPr>
          <p:cNvPr id="9" name="부제목 2"/>
          <p:cNvSpPr>
            <a:spLocks noGrp="1"/>
          </p:cNvSpPr>
          <p:nvPr>
            <p:ph type="subTitle" idx="4294967295"/>
          </p:nvPr>
        </p:nvSpPr>
        <p:spPr>
          <a:xfrm>
            <a:off x="1976844" y="2347231"/>
            <a:ext cx="8273143" cy="495300"/>
          </a:xfrm>
          <a:ln>
            <a:noFill/>
          </a:ln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altLang="ko-KR" sz="2400" b="1" dirty="0" smtClean="0"/>
              <a:t>- </a:t>
            </a:r>
            <a:r>
              <a:rPr lang="ko-KR" altLang="en-US" sz="2000" b="1" dirty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프로젝트 제목 작성 </a:t>
            </a:r>
            <a:r>
              <a:rPr lang="en-US" altLang="ko-KR" sz="2400" b="1" dirty="0" smtClean="0"/>
              <a:t>-</a:t>
            </a:r>
            <a:endParaRPr lang="ko-KR" altLang="en-US" sz="2400" dirty="0"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89257" y="4595950"/>
            <a:ext cx="9144000" cy="13566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rgbClr val="00206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참여 프로젝트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위밋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플랫폼에 개설된 프로젝트명과 동일하게 기재</a:t>
            </a:r>
            <a:endParaRPr lang="en-US" altLang="ko-KR" sz="1400" b="1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멘토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/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기업멘토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),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명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</a:t>
            </a:r>
            <a:r>
              <a:rPr lang="ko-KR" altLang="en-US" sz="1400" b="1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팀명</a:t>
            </a:r>
            <a:endParaRPr lang="en-US" altLang="ko-KR" sz="1400" b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  원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팀장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),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팀원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318171" y="154999"/>
            <a:ext cx="2708366" cy="30777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[</a:t>
            </a:r>
            <a:r>
              <a:rPr lang="ko-KR" altLang="en-US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결과보고서 샘플 양식입니다</a:t>
            </a:r>
            <a:r>
              <a:rPr lang="en-US" altLang="ko-KR" sz="140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.]</a:t>
            </a:r>
            <a:endParaRPr lang="ko-KR" altLang="en-US" sz="1400" dirty="0">
              <a:solidFill>
                <a:srgbClr val="C00000"/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0" y="4292786"/>
            <a:ext cx="12192000" cy="1294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0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1. </a:t>
            </a:r>
            <a:r>
              <a:rPr lang="ko-KR" altLang="en-US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프로젝트 개요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44111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소개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달성 목표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추진배경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및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필요성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예상 결과물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구성도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특징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장점 등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071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2. </a:t>
            </a:r>
            <a:r>
              <a:rPr lang="ko-KR" altLang="en-US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프로젝트 </a:t>
            </a:r>
            <a:r>
              <a:rPr lang="ko-KR" altLang="en-US" sz="2000" dirty="0" err="1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수행과정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696381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업무분장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멘토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팀장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팀원별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담당업무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수행 일정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수행 과정에서 발생한 문제 해결 과정 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188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3. </a:t>
            </a:r>
            <a:r>
              <a:rPr lang="ko-KR" altLang="en-US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프로젝트 </a:t>
            </a:r>
            <a:r>
              <a:rPr lang="ko-KR" altLang="en-US" sz="2000" dirty="0" err="1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수행결과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주요기능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S/W, H/W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결과물 상세 이미지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작동 동영상 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URL </a:t>
            </a:r>
            <a:b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</a:b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* 영상은 </a:t>
            </a:r>
            <a:r>
              <a:rPr lang="ko-KR" altLang="en-US" u="sng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유튜브 업로드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하여 파일이 아닌 </a:t>
            </a:r>
            <a:r>
              <a:rPr lang="ko-KR" altLang="en-US" u="sng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링크 첨부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-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작동되는 화면을 동영상으로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작성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성과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공모전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논문 게재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APP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등록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기술이전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특허 출원 등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505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4. </a:t>
            </a:r>
            <a:r>
              <a:rPr lang="ko-KR" altLang="en-US" sz="2000" dirty="0" err="1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예상효과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-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기대효과 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기존 제품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/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서비스와의 </a:t>
            </a:r>
            <a:r>
              <a:rPr lang="ko-KR" altLang="en-US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차별점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등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- </a:t>
            </a:r>
            <a:r>
              <a:rPr lang="ko-KR" altLang="en-US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활용분야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결과물 응용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분야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활용 방안 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779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22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5. </a:t>
            </a:r>
            <a:r>
              <a:rPr lang="ko-KR" altLang="en-US" sz="22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그 외</a:t>
            </a:r>
            <a:r>
              <a:rPr lang="ko-KR" altLang="en-US" sz="31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 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* 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선택사항</a:t>
            </a:r>
            <a:endParaRPr lang="ko-KR" altLang="en-US" sz="18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874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프로젝트를 통해 배운 점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기술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지식 등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등 추가 내용을 자유롭게 작성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 </a:t>
            </a:r>
            <a:r>
              <a:rPr lang="ko-KR" altLang="en-US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* 분량 자유</a:t>
            </a:r>
            <a:endParaRPr lang="en-US" altLang="ko-KR" i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493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6. </a:t>
            </a:r>
            <a:r>
              <a:rPr lang="ko-KR" altLang="en-US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참고자료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456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참고자료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서적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연구보고서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신문기사 등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  <a:endParaRPr lang="en-US" altLang="ko-KR" i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958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208</Words>
  <Application>Microsoft Office PowerPoint</Application>
  <PresentationFormat>와이드스크린</PresentationFormat>
  <Paragraphs>29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Noto Sans KR Medium</vt:lpstr>
      <vt:lpstr>Noto Sans CJK KR Medium</vt:lpstr>
      <vt:lpstr>맑은 고딕</vt:lpstr>
      <vt:lpstr>Arial</vt:lpstr>
      <vt:lpstr>Noto Sans CJK KR Bold</vt:lpstr>
      <vt:lpstr>Office 테마</vt:lpstr>
      <vt:lpstr>WE-Meet 프로젝트 결과보고서</vt:lpstr>
      <vt:lpstr>1. 프로젝트 개요</vt:lpstr>
      <vt:lpstr>2. 프로젝트 수행과정</vt:lpstr>
      <vt:lpstr>3. 프로젝트 수행결과</vt:lpstr>
      <vt:lpstr>4. 예상효과</vt:lpstr>
      <vt:lpstr>5. 그 외 * 선택사항</vt:lpstr>
      <vt:lpstr>6. 참고자료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사용자</dc:creator>
  <cp:lastModifiedBy>사용자</cp:lastModifiedBy>
  <cp:revision>27</cp:revision>
  <dcterms:created xsi:type="dcterms:W3CDTF">2023-04-13T04:10:13Z</dcterms:created>
  <dcterms:modified xsi:type="dcterms:W3CDTF">2023-05-23T01:31:44Z</dcterms:modified>
</cp:coreProperties>
</file>